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333" r:id="rId3"/>
    <p:sldId id="335" r:id="rId4"/>
    <p:sldId id="329" r:id="rId5"/>
    <p:sldId id="313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7D4442-6D2B-4771-926D-BD91089AA02D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CCD1B6-BF5F-4B03-B094-3C9AA5D4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857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CD1B6-BF5F-4B03-B094-3C9AA5D4A80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667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 userDrawn="1"/>
        </p:nvSpPr>
        <p:spPr>
          <a:xfrm>
            <a:off x="149086" y="0"/>
            <a:ext cx="4975364" cy="6858000"/>
          </a:xfrm>
          <a:prstGeom prst="rect">
            <a:avLst/>
          </a:prstGeom>
          <a:blipFill dpi="0" rotWithShape="1">
            <a:blip r:embed="rId2">
              <a:alphaModFix amt="95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252252" y="2866978"/>
            <a:ext cx="3636018" cy="9298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sp>
        <p:nvSpPr>
          <p:cNvPr id="15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252252" y="3974163"/>
            <a:ext cx="3636018" cy="3430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6E2AFFC-8C6A-48E7-BB21-1A3A6FFAB2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368301"/>
            <a:ext cx="2406894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5343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1"/>
            <a:ext cx="512445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Текст 13"/>
          <p:cNvSpPr>
            <a:spLocks noGrp="1"/>
          </p:cNvSpPr>
          <p:nvPr>
            <p:ph type="body" sz="quarter" idx="18" hasCustomPrompt="1"/>
          </p:nvPr>
        </p:nvSpPr>
        <p:spPr>
          <a:xfrm>
            <a:off x="7032625" y="1186142"/>
            <a:ext cx="4787900" cy="3170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Пункт 1</a:t>
            </a:r>
          </a:p>
        </p:txBody>
      </p:sp>
      <p:sp>
        <p:nvSpPr>
          <p:cNvPr id="7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257879" y="2713239"/>
            <a:ext cx="3929946" cy="5307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слайда</a:t>
            </a:r>
          </a:p>
        </p:txBody>
      </p:sp>
      <p:sp>
        <p:nvSpPr>
          <p:cNvPr id="12" name="Текст 13"/>
          <p:cNvSpPr>
            <a:spLocks noGrp="1"/>
          </p:cNvSpPr>
          <p:nvPr>
            <p:ph type="body" sz="quarter" idx="22" hasCustomPrompt="1"/>
          </p:nvPr>
        </p:nvSpPr>
        <p:spPr>
          <a:xfrm>
            <a:off x="7038657" y="5270653"/>
            <a:ext cx="4787900" cy="3170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Пункт 3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4" hasCustomPrompt="1"/>
          </p:nvPr>
        </p:nvSpPr>
        <p:spPr>
          <a:xfrm>
            <a:off x="7032625" y="3344854"/>
            <a:ext cx="4787900" cy="3170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Пункт 2</a:t>
            </a:r>
          </a:p>
        </p:txBody>
      </p:sp>
      <p:sp>
        <p:nvSpPr>
          <p:cNvPr id="15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257879" y="3354743"/>
            <a:ext cx="3929947" cy="8357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Подзаголовок от сюда и уходящий вдаль на нижние строчки</a:t>
            </a:r>
          </a:p>
        </p:txBody>
      </p:sp>
      <p:sp>
        <p:nvSpPr>
          <p:cNvPr id="16" name="Рисунок 15"/>
          <p:cNvSpPr>
            <a:spLocks noGrp="1"/>
          </p:cNvSpPr>
          <p:nvPr>
            <p:ph type="pic" sz="quarter" idx="25" hasCustomPrompt="1"/>
          </p:nvPr>
        </p:nvSpPr>
        <p:spPr>
          <a:xfrm>
            <a:off x="5677693" y="922584"/>
            <a:ext cx="836613" cy="8350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r>
              <a:rPr lang="ru-RU" dirty="0"/>
              <a:t>Иконка</a:t>
            </a:r>
          </a:p>
        </p:txBody>
      </p:sp>
      <p:sp>
        <p:nvSpPr>
          <p:cNvPr id="17" name="Рисунок 15"/>
          <p:cNvSpPr>
            <a:spLocks noGrp="1"/>
          </p:cNvSpPr>
          <p:nvPr>
            <p:ph type="pic" sz="quarter" idx="26" hasCustomPrompt="1"/>
          </p:nvPr>
        </p:nvSpPr>
        <p:spPr>
          <a:xfrm>
            <a:off x="5677693" y="3085870"/>
            <a:ext cx="836613" cy="8350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r>
              <a:rPr lang="ru-RU" dirty="0"/>
              <a:t>Иконка</a:t>
            </a:r>
          </a:p>
        </p:txBody>
      </p:sp>
      <p:sp>
        <p:nvSpPr>
          <p:cNvPr id="18" name="Рисунок 15"/>
          <p:cNvSpPr>
            <a:spLocks noGrp="1"/>
          </p:cNvSpPr>
          <p:nvPr>
            <p:ph type="pic" sz="quarter" idx="27" hasCustomPrompt="1"/>
          </p:nvPr>
        </p:nvSpPr>
        <p:spPr>
          <a:xfrm>
            <a:off x="5677692" y="5011669"/>
            <a:ext cx="836613" cy="8350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r>
              <a:rPr lang="ru-RU" dirty="0"/>
              <a:t>Иконка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4939899-CAB8-49C1-A1F3-682268C469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368301"/>
            <a:ext cx="2406894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4489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7067550" y="1"/>
            <a:ext cx="512445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Текст 13"/>
          <p:cNvSpPr>
            <a:spLocks noGrp="1"/>
          </p:cNvSpPr>
          <p:nvPr>
            <p:ph type="body" sz="quarter" idx="18" hasCustomPrompt="1"/>
          </p:nvPr>
        </p:nvSpPr>
        <p:spPr>
          <a:xfrm>
            <a:off x="1726407" y="2115866"/>
            <a:ext cx="4787900" cy="3170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Пункт 1</a:t>
            </a:r>
          </a:p>
        </p:txBody>
      </p:sp>
      <p:sp>
        <p:nvSpPr>
          <p:cNvPr id="7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7305660" y="2843870"/>
            <a:ext cx="4514864" cy="5370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слайда</a:t>
            </a:r>
          </a:p>
        </p:txBody>
      </p:sp>
      <p:sp>
        <p:nvSpPr>
          <p:cNvPr id="12" name="Текст 13"/>
          <p:cNvSpPr>
            <a:spLocks noGrp="1"/>
          </p:cNvSpPr>
          <p:nvPr>
            <p:ph type="body" sz="quarter" idx="22" hasCustomPrompt="1"/>
          </p:nvPr>
        </p:nvSpPr>
        <p:spPr>
          <a:xfrm>
            <a:off x="1732439" y="5391423"/>
            <a:ext cx="4787900" cy="3170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Пункт 3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4" hasCustomPrompt="1"/>
          </p:nvPr>
        </p:nvSpPr>
        <p:spPr>
          <a:xfrm>
            <a:off x="1726407" y="3751357"/>
            <a:ext cx="4787900" cy="3170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Пункт 2</a:t>
            </a:r>
          </a:p>
        </p:txBody>
      </p:sp>
      <p:sp>
        <p:nvSpPr>
          <p:cNvPr id="15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7305660" y="3481765"/>
            <a:ext cx="4514865" cy="84563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Подзаголовок от сюда и уходящий вдаль на нижние строчки</a:t>
            </a:r>
          </a:p>
        </p:txBody>
      </p:sp>
      <p:sp>
        <p:nvSpPr>
          <p:cNvPr id="16" name="Рисунок 15"/>
          <p:cNvSpPr>
            <a:spLocks noGrp="1"/>
          </p:cNvSpPr>
          <p:nvPr>
            <p:ph type="pic" sz="quarter" idx="25" hasCustomPrompt="1"/>
          </p:nvPr>
        </p:nvSpPr>
        <p:spPr>
          <a:xfrm>
            <a:off x="371475" y="1852308"/>
            <a:ext cx="836613" cy="8350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r>
              <a:rPr lang="ru-RU" dirty="0"/>
              <a:t>Иконка</a:t>
            </a:r>
          </a:p>
        </p:txBody>
      </p:sp>
      <p:sp>
        <p:nvSpPr>
          <p:cNvPr id="17" name="Рисунок 15"/>
          <p:cNvSpPr>
            <a:spLocks noGrp="1"/>
          </p:cNvSpPr>
          <p:nvPr>
            <p:ph type="pic" sz="quarter" idx="26" hasCustomPrompt="1"/>
          </p:nvPr>
        </p:nvSpPr>
        <p:spPr>
          <a:xfrm>
            <a:off x="371475" y="3492373"/>
            <a:ext cx="836613" cy="8350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r>
              <a:rPr lang="ru-RU" dirty="0"/>
              <a:t>Иконка</a:t>
            </a:r>
          </a:p>
        </p:txBody>
      </p:sp>
      <p:sp>
        <p:nvSpPr>
          <p:cNvPr id="18" name="Рисунок 15"/>
          <p:cNvSpPr>
            <a:spLocks noGrp="1"/>
          </p:cNvSpPr>
          <p:nvPr>
            <p:ph type="pic" sz="quarter" idx="27" hasCustomPrompt="1"/>
          </p:nvPr>
        </p:nvSpPr>
        <p:spPr>
          <a:xfrm>
            <a:off x="371474" y="5132439"/>
            <a:ext cx="836613" cy="8350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r>
              <a:rPr lang="ru-RU" dirty="0"/>
              <a:t>Иконка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16E70F5-260A-4396-97C1-E570A5CC7C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478" y="368301"/>
            <a:ext cx="2406890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0191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3"/>
          <p:cNvSpPr>
            <a:spLocks noGrp="1"/>
          </p:cNvSpPr>
          <p:nvPr>
            <p:ph type="pic" sz="quarter" idx="13" hasCustomPrompt="1"/>
          </p:nvPr>
        </p:nvSpPr>
        <p:spPr>
          <a:xfrm>
            <a:off x="6095999" y="0"/>
            <a:ext cx="6096001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ru-RU" dirty="0"/>
              <a:t>Кликните для добавления изображения</a:t>
            </a: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5394394" y="1601884"/>
            <a:ext cx="1409700" cy="1409698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br"/>
          </a:blipFill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5394394" y="4683127"/>
            <a:ext cx="1409700" cy="1409698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r"/>
          </a:blipFill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5394394" y="3142505"/>
            <a:ext cx="1409700" cy="1409698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r"/>
          </a:blipFill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Текст 13"/>
          <p:cNvSpPr>
            <a:spLocks noGrp="1"/>
          </p:cNvSpPr>
          <p:nvPr>
            <p:ph type="body" sz="quarter" idx="21" hasCustomPrompt="1"/>
          </p:nvPr>
        </p:nvSpPr>
        <p:spPr>
          <a:xfrm>
            <a:off x="267819" y="5337810"/>
            <a:ext cx="4429124" cy="5022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 можно писать на две строки</a:t>
            </a:r>
          </a:p>
        </p:txBody>
      </p:sp>
      <p:sp>
        <p:nvSpPr>
          <p:cNvPr id="8" name="Текст 13"/>
          <p:cNvSpPr>
            <a:spLocks noGrp="1"/>
          </p:cNvSpPr>
          <p:nvPr>
            <p:ph type="body" sz="quarter" idx="22" hasCustomPrompt="1"/>
          </p:nvPr>
        </p:nvSpPr>
        <p:spPr>
          <a:xfrm>
            <a:off x="267819" y="4964756"/>
            <a:ext cx="4429124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9" name="Текст 13"/>
          <p:cNvSpPr>
            <a:spLocks noGrp="1"/>
          </p:cNvSpPr>
          <p:nvPr>
            <p:ph type="body" sz="quarter" idx="23" hasCustomPrompt="1"/>
          </p:nvPr>
        </p:nvSpPr>
        <p:spPr>
          <a:xfrm>
            <a:off x="267818" y="3779849"/>
            <a:ext cx="4429124" cy="5022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 можно писать на две строки</a:t>
            </a:r>
          </a:p>
        </p:txBody>
      </p:sp>
      <p:sp>
        <p:nvSpPr>
          <p:cNvPr id="10" name="Текст 13"/>
          <p:cNvSpPr>
            <a:spLocks noGrp="1"/>
          </p:cNvSpPr>
          <p:nvPr>
            <p:ph type="body" sz="quarter" idx="24" hasCustomPrompt="1"/>
          </p:nvPr>
        </p:nvSpPr>
        <p:spPr>
          <a:xfrm>
            <a:off x="267818" y="3406795"/>
            <a:ext cx="4429124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1" name="Текст 13"/>
          <p:cNvSpPr>
            <a:spLocks noGrp="1"/>
          </p:cNvSpPr>
          <p:nvPr>
            <p:ph type="body" sz="quarter" idx="25" hasCustomPrompt="1"/>
          </p:nvPr>
        </p:nvSpPr>
        <p:spPr>
          <a:xfrm>
            <a:off x="267819" y="2255327"/>
            <a:ext cx="4429124" cy="5022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 можно писать на две строки</a:t>
            </a:r>
          </a:p>
        </p:txBody>
      </p:sp>
      <p:sp>
        <p:nvSpPr>
          <p:cNvPr id="12" name="Текст 13"/>
          <p:cNvSpPr>
            <a:spLocks noGrp="1"/>
          </p:cNvSpPr>
          <p:nvPr>
            <p:ph type="body" sz="quarter" idx="26" hasCustomPrompt="1"/>
          </p:nvPr>
        </p:nvSpPr>
        <p:spPr>
          <a:xfrm>
            <a:off x="267819" y="1882273"/>
            <a:ext cx="4429124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3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5394394" y="1974787"/>
            <a:ext cx="1409700" cy="6638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4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01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7" hasCustomPrompt="1"/>
          </p:nvPr>
        </p:nvSpPr>
        <p:spPr>
          <a:xfrm>
            <a:off x="5394394" y="3515408"/>
            <a:ext cx="1409700" cy="6638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4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02</a:t>
            </a:r>
          </a:p>
        </p:txBody>
      </p:sp>
      <p:sp>
        <p:nvSpPr>
          <p:cNvPr id="15" name="Текст 13"/>
          <p:cNvSpPr>
            <a:spLocks noGrp="1"/>
          </p:cNvSpPr>
          <p:nvPr>
            <p:ph type="body" sz="quarter" idx="28" hasCustomPrompt="1"/>
          </p:nvPr>
        </p:nvSpPr>
        <p:spPr>
          <a:xfrm>
            <a:off x="5394394" y="5056030"/>
            <a:ext cx="1409700" cy="6638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4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03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559333F-C8E7-404F-83DA-D9FDDC1D29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478" y="368301"/>
            <a:ext cx="2406890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2477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3929131" y="491679"/>
            <a:ext cx="7993063" cy="492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371475" y="2067414"/>
            <a:ext cx="3146977" cy="44222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Текст 13"/>
          <p:cNvSpPr>
            <a:spLocks noGrp="1"/>
          </p:cNvSpPr>
          <p:nvPr>
            <p:ph type="body" sz="quarter" idx="16" hasCustomPrompt="1"/>
          </p:nvPr>
        </p:nvSpPr>
        <p:spPr>
          <a:xfrm>
            <a:off x="610800" y="4568352"/>
            <a:ext cx="2640399" cy="3439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7" name="Текст 13"/>
          <p:cNvSpPr>
            <a:spLocks noGrp="1"/>
          </p:cNvSpPr>
          <p:nvPr>
            <p:ph type="body" sz="quarter" idx="17" hasCustomPrompt="1"/>
          </p:nvPr>
        </p:nvSpPr>
        <p:spPr>
          <a:xfrm>
            <a:off x="610800" y="4939827"/>
            <a:ext cx="2640399" cy="6810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</a:t>
            </a:r>
          </a:p>
        </p:txBody>
      </p:sp>
      <p:sp>
        <p:nvSpPr>
          <p:cNvPr id="8" name="Рисунок 3"/>
          <p:cNvSpPr>
            <a:spLocks noGrp="1"/>
          </p:cNvSpPr>
          <p:nvPr>
            <p:ph type="pic" sz="quarter" idx="18" hasCustomPrompt="1"/>
          </p:nvPr>
        </p:nvSpPr>
        <p:spPr>
          <a:xfrm>
            <a:off x="371478" y="2067414"/>
            <a:ext cx="3146974" cy="20483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aseline="0"/>
            </a:lvl1pPr>
          </a:lstStyle>
          <a:p>
            <a:r>
              <a:rPr lang="ru-RU" dirty="0"/>
              <a:t>Кликните чтобы вставить изображение</a:t>
            </a:r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8673548" y="2067414"/>
            <a:ext cx="3146977" cy="44222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Текст 13"/>
          <p:cNvSpPr>
            <a:spLocks noGrp="1"/>
          </p:cNvSpPr>
          <p:nvPr>
            <p:ph type="body" sz="quarter" idx="19" hasCustomPrompt="1"/>
          </p:nvPr>
        </p:nvSpPr>
        <p:spPr>
          <a:xfrm>
            <a:off x="8912873" y="4568352"/>
            <a:ext cx="2640399" cy="3439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9" name="Текст 13"/>
          <p:cNvSpPr>
            <a:spLocks noGrp="1"/>
          </p:cNvSpPr>
          <p:nvPr>
            <p:ph type="body" sz="quarter" idx="20" hasCustomPrompt="1"/>
          </p:nvPr>
        </p:nvSpPr>
        <p:spPr>
          <a:xfrm>
            <a:off x="8912873" y="4939827"/>
            <a:ext cx="2640399" cy="6810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</a:t>
            </a:r>
          </a:p>
        </p:txBody>
      </p:sp>
      <p:sp>
        <p:nvSpPr>
          <p:cNvPr id="20" name="Рисунок 3"/>
          <p:cNvSpPr>
            <a:spLocks noGrp="1"/>
          </p:cNvSpPr>
          <p:nvPr>
            <p:ph type="pic" sz="quarter" idx="21" hasCustomPrompt="1"/>
          </p:nvPr>
        </p:nvSpPr>
        <p:spPr>
          <a:xfrm>
            <a:off x="8673551" y="2067414"/>
            <a:ext cx="3146974" cy="20483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aseline="0"/>
            </a:lvl1pPr>
          </a:lstStyle>
          <a:p>
            <a:r>
              <a:rPr lang="ru-RU" dirty="0"/>
              <a:t>Кликните чтобы вставить изображение</a:t>
            </a:r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4522508" y="2067414"/>
            <a:ext cx="3146977" cy="44222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Текст 13"/>
          <p:cNvSpPr>
            <a:spLocks noGrp="1"/>
          </p:cNvSpPr>
          <p:nvPr>
            <p:ph type="body" sz="quarter" idx="22" hasCustomPrompt="1"/>
          </p:nvPr>
        </p:nvSpPr>
        <p:spPr>
          <a:xfrm>
            <a:off x="4761833" y="4568352"/>
            <a:ext cx="2640399" cy="3439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3" name="Текст 13"/>
          <p:cNvSpPr>
            <a:spLocks noGrp="1"/>
          </p:cNvSpPr>
          <p:nvPr>
            <p:ph type="body" sz="quarter" idx="23" hasCustomPrompt="1"/>
          </p:nvPr>
        </p:nvSpPr>
        <p:spPr>
          <a:xfrm>
            <a:off x="4761833" y="4939827"/>
            <a:ext cx="2640399" cy="6810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</a:t>
            </a:r>
          </a:p>
        </p:txBody>
      </p:sp>
      <p:sp>
        <p:nvSpPr>
          <p:cNvPr id="24" name="Рисунок 3"/>
          <p:cNvSpPr>
            <a:spLocks noGrp="1"/>
          </p:cNvSpPr>
          <p:nvPr>
            <p:ph type="pic" sz="quarter" idx="24" hasCustomPrompt="1"/>
          </p:nvPr>
        </p:nvSpPr>
        <p:spPr>
          <a:xfrm>
            <a:off x="4522511" y="2067414"/>
            <a:ext cx="3146974" cy="20483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aseline="0"/>
            </a:lvl1pPr>
          </a:lstStyle>
          <a:p>
            <a:r>
              <a:rPr lang="ru-RU" dirty="0"/>
              <a:t>Кликните чтобы вставить изображение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7FCA9C4-6923-40B8-AC62-06320120940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368301"/>
            <a:ext cx="2406894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153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1"/>
            <a:ext cx="12192000" cy="1461051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3929132" y="491679"/>
            <a:ext cx="7993063" cy="492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6022D5-6365-4650-B56B-CCA3A88A9D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368301"/>
            <a:ext cx="2406894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820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482">
          <p15:clr>
            <a:srgbClr val="FBAE40"/>
          </p15:clr>
        </p15:guide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1"/>
            <a:ext cx="12192000" cy="1461051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3929132" y="491679"/>
            <a:ext cx="7993063" cy="492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sp>
        <p:nvSpPr>
          <p:cNvPr id="5" name="Рисунок 2"/>
          <p:cNvSpPr>
            <a:spLocks noGrp="1"/>
          </p:cNvSpPr>
          <p:nvPr>
            <p:ph type="pic" sz="quarter" idx="12" hasCustomPrompt="1"/>
          </p:nvPr>
        </p:nvSpPr>
        <p:spPr>
          <a:xfrm>
            <a:off x="371475" y="3041374"/>
            <a:ext cx="5305286" cy="3448326"/>
          </a:xfrm>
          <a:prstGeom prst="rect">
            <a:avLst/>
          </a:prstGeom>
          <a:solidFill>
            <a:schemeClr val="bg1"/>
          </a:solidFill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6" name="Рисунок 2"/>
          <p:cNvSpPr>
            <a:spLocks noGrp="1"/>
          </p:cNvSpPr>
          <p:nvPr>
            <p:ph type="pic" sz="quarter" idx="13" hasCustomPrompt="1"/>
          </p:nvPr>
        </p:nvSpPr>
        <p:spPr>
          <a:xfrm>
            <a:off x="6515239" y="3041374"/>
            <a:ext cx="5305286" cy="3448326"/>
          </a:xfrm>
          <a:prstGeom prst="rect">
            <a:avLst/>
          </a:prstGeom>
          <a:solidFill>
            <a:schemeClr val="bg1"/>
          </a:solidFill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ru-RU" dirty="0"/>
              <a:t>Рисунок</a:t>
            </a:r>
          </a:p>
        </p:txBody>
      </p:sp>
      <p:sp>
        <p:nvSpPr>
          <p:cNvPr id="7" name="Текст 13"/>
          <p:cNvSpPr>
            <a:spLocks noGrp="1"/>
          </p:cNvSpPr>
          <p:nvPr>
            <p:ph type="body" sz="quarter" idx="31" hasCustomPrompt="1"/>
          </p:nvPr>
        </p:nvSpPr>
        <p:spPr>
          <a:xfrm>
            <a:off x="287889" y="2075405"/>
            <a:ext cx="11532636" cy="2742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 можно писать на две строки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946545B-CCF3-4A93-BC73-43CABFA3E3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368301"/>
            <a:ext cx="2406894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2305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  <p15:guide id="16" orient="horz" pos="48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1"/>
            <a:ext cx="12192000" cy="1461051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3929132" y="491679"/>
            <a:ext cx="7993063" cy="492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sp>
        <p:nvSpPr>
          <p:cNvPr id="5" name="Овал 4"/>
          <p:cNvSpPr/>
          <p:nvPr userDrawn="1"/>
        </p:nvSpPr>
        <p:spPr>
          <a:xfrm>
            <a:off x="4487924" y="2479476"/>
            <a:ext cx="3216147" cy="3216147"/>
          </a:xfrm>
          <a:prstGeom prst="ellipse">
            <a:avLst/>
          </a:prstGeom>
          <a:noFill/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 userDrawn="1"/>
        </p:nvSpPr>
        <p:spPr>
          <a:xfrm>
            <a:off x="4811660" y="2803212"/>
            <a:ext cx="2568677" cy="256867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 userDrawn="1"/>
        </p:nvSpPr>
        <p:spPr>
          <a:xfrm>
            <a:off x="4891317" y="2882869"/>
            <a:ext cx="2409365" cy="240936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екст 13"/>
          <p:cNvSpPr>
            <a:spLocks noGrp="1"/>
          </p:cNvSpPr>
          <p:nvPr>
            <p:ph type="body" sz="quarter" idx="28" hasCustomPrompt="1"/>
          </p:nvPr>
        </p:nvSpPr>
        <p:spPr>
          <a:xfrm>
            <a:off x="5232400" y="3913390"/>
            <a:ext cx="1763713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9" name="Овал 8"/>
          <p:cNvSpPr/>
          <p:nvPr userDrawn="1"/>
        </p:nvSpPr>
        <p:spPr>
          <a:xfrm>
            <a:off x="4702202" y="2884450"/>
            <a:ext cx="322729" cy="322729"/>
          </a:xfrm>
          <a:prstGeom prst="ellipse">
            <a:avLst/>
          </a:prstGeom>
          <a:solidFill>
            <a:srgbClr val="3B338A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B338A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4701195" y="2861148"/>
            <a:ext cx="3353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Montserrat SemiBold" panose="00000700000000000000" pitchFamily="50" charset="-52"/>
              </a:rPr>
              <a:t>1</a:t>
            </a:r>
          </a:p>
        </p:txBody>
      </p:sp>
      <p:sp>
        <p:nvSpPr>
          <p:cNvPr id="11" name="Овал 10"/>
          <p:cNvSpPr/>
          <p:nvPr userDrawn="1"/>
        </p:nvSpPr>
        <p:spPr>
          <a:xfrm>
            <a:off x="4705394" y="4990993"/>
            <a:ext cx="322729" cy="322729"/>
          </a:xfrm>
          <a:prstGeom prst="ellipse">
            <a:avLst/>
          </a:prstGeom>
          <a:solidFill>
            <a:srgbClr val="3B338A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B338A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4704387" y="4967691"/>
            <a:ext cx="3353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Montserrat SemiBold" panose="00000700000000000000" pitchFamily="50" charset="-52"/>
              </a:rPr>
              <a:t>3</a:t>
            </a:r>
          </a:p>
        </p:txBody>
      </p:sp>
      <p:sp>
        <p:nvSpPr>
          <p:cNvPr id="13" name="Овал 12"/>
          <p:cNvSpPr/>
          <p:nvPr userDrawn="1"/>
        </p:nvSpPr>
        <p:spPr>
          <a:xfrm>
            <a:off x="7159754" y="2884450"/>
            <a:ext cx="322729" cy="322729"/>
          </a:xfrm>
          <a:prstGeom prst="ellipse">
            <a:avLst/>
          </a:prstGeom>
          <a:solidFill>
            <a:srgbClr val="3B338A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B338A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7158747" y="2861148"/>
            <a:ext cx="3353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Montserrat SemiBold" panose="00000700000000000000" pitchFamily="50" charset="-52"/>
              </a:rPr>
              <a:t>2</a:t>
            </a:r>
          </a:p>
        </p:txBody>
      </p:sp>
      <p:sp>
        <p:nvSpPr>
          <p:cNvPr id="15" name="Овал 14"/>
          <p:cNvSpPr/>
          <p:nvPr userDrawn="1"/>
        </p:nvSpPr>
        <p:spPr>
          <a:xfrm>
            <a:off x="7123659" y="4990993"/>
            <a:ext cx="322729" cy="322729"/>
          </a:xfrm>
          <a:prstGeom prst="ellipse">
            <a:avLst/>
          </a:prstGeom>
          <a:solidFill>
            <a:srgbClr val="3B338A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B338A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7122652" y="4967691"/>
            <a:ext cx="3353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Montserrat SemiBold" panose="00000700000000000000" pitchFamily="50" charset="-52"/>
              </a:rPr>
              <a:t>4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 rot="2698150">
            <a:off x="3964244" y="2847927"/>
            <a:ext cx="370597" cy="3530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371475" y="2265169"/>
            <a:ext cx="3791929" cy="15308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 userDrawn="1"/>
        </p:nvSpPr>
        <p:spPr>
          <a:xfrm rot="2698150">
            <a:off x="3964244" y="2847927"/>
            <a:ext cx="370597" cy="3530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 userDrawn="1"/>
        </p:nvSpPr>
        <p:spPr>
          <a:xfrm rot="18901850" flipH="1">
            <a:off x="7863908" y="2847927"/>
            <a:ext cx="369896" cy="3530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 userDrawn="1"/>
        </p:nvSpPr>
        <p:spPr>
          <a:xfrm flipH="1">
            <a:off x="8035020" y="2265169"/>
            <a:ext cx="3785504" cy="15308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 userDrawn="1"/>
        </p:nvSpPr>
        <p:spPr>
          <a:xfrm rot="18901850" flipH="1">
            <a:off x="7863908" y="2847927"/>
            <a:ext cx="369896" cy="3530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 userDrawn="1"/>
        </p:nvSpPr>
        <p:spPr>
          <a:xfrm rot="2698150">
            <a:off x="3964243" y="4980899"/>
            <a:ext cx="370597" cy="3530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371475" y="4398141"/>
            <a:ext cx="3791928" cy="15308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 userDrawn="1"/>
        </p:nvSpPr>
        <p:spPr>
          <a:xfrm rot="2698150">
            <a:off x="3964243" y="4980899"/>
            <a:ext cx="370597" cy="3530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 userDrawn="1"/>
        </p:nvSpPr>
        <p:spPr>
          <a:xfrm rot="18901850" flipH="1">
            <a:off x="7863907" y="4980899"/>
            <a:ext cx="369896" cy="3530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 userDrawn="1"/>
        </p:nvSpPr>
        <p:spPr>
          <a:xfrm flipH="1">
            <a:off x="8035019" y="4398141"/>
            <a:ext cx="3785504" cy="15308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 userDrawn="1"/>
        </p:nvSpPr>
        <p:spPr>
          <a:xfrm rot="18901850" flipH="1">
            <a:off x="7863907" y="4980899"/>
            <a:ext cx="369896" cy="3530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Текст 13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622463" y="4908967"/>
            <a:ext cx="3379409" cy="6280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 можно писать на две строки</a:t>
            </a:r>
          </a:p>
        </p:txBody>
      </p:sp>
      <p:sp>
        <p:nvSpPr>
          <p:cNvPr id="34" name="Текст 13"/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8185715" y="4908967"/>
            <a:ext cx="3389971" cy="6280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 можно писать на две строки</a:t>
            </a:r>
          </a:p>
        </p:txBody>
      </p:sp>
      <p:sp>
        <p:nvSpPr>
          <p:cNvPr id="35" name="Текст 13"/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622463" y="2770108"/>
            <a:ext cx="3379409" cy="6280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 можно писать на две строки</a:t>
            </a:r>
          </a:p>
        </p:txBody>
      </p:sp>
      <p:sp>
        <p:nvSpPr>
          <p:cNvPr id="36" name="Текст 13"/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8185715" y="2770108"/>
            <a:ext cx="3389971" cy="6280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 можно писать на две строки</a:t>
            </a:r>
          </a:p>
        </p:txBody>
      </p:sp>
      <p:sp>
        <p:nvSpPr>
          <p:cNvPr id="37" name="Прямоугольник 36"/>
          <p:cNvSpPr/>
          <p:nvPr userDrawn="1"/>
        </p:nvSpPr>
        <p:spPr>
          <a:xfrm>
            <a:off x="371474" y="2261912"/>
            <a:ext cx="3791929" cy="45719"/>
          </a:xfrm>
          <a:prstGeom prst="rect">
            <a:avLst/>
          </a:prstGeom>
          <a:solidFill>
            <a:srgbClr val="3B33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 userDrawn="1"/>
        </p:nvSpPr>
        <p:spPr>
          <a:xfrm>
            <a:off x="371475" y="4399136"/>
            <a:ext cx="3791928" cy="45719"/>
          </a:xfrm>
          <a:prstGeom prst="rect">
            <a:avLst/>
          </a:prstGeom>
          <a:solidFill>
            <a:srgbClr val="3B33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 userDrawn="1"/>
        </p:nvSpPr>
        <p:spPr>
          <a:xfrm>
            <a:off x="8035020" y="4403333"/>
            <a:ext cx="3792676" cy="45719"/>
          </a:xfrm>
          <a:prstGeom prst="rect">
            <a:avLst/>
          </a:prstGeom>
          <a:solidFill>
            <a:srgbClr val="3B33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 userDrawn="1"/>
        </p:nvSpPr>
        <p:spPr>
          <a:xfrm>
            <a:off x="8035020" y="2261912"/>
            <a:ext cx="3792676" cy="45719"/>
          </a:xfrm>
          <a:prstGeom prst="rect">
            <a:avLst/>
          </a:prstGeom>
          <a:solidFill>
            <a:srgbClr val="3B33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20C554F-C4C9-4F10-AFB3-82B237FE30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368301"/>
            <a:ext cx="2406894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3275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  <p15:guide id="16" orient="horz" pos="48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1"/>
            <a:ext cx="12192000" cy="1461051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3929132" y="491679"/>
            <a:ext cx="7993063" cy="492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sp>
        <p:nvSpPr>
          <p:cNvPr id="5" name="Овал 4"/>
          <p:cNvSpPr/>
          <p:nvPr userDrawn="1"/>
        </p:nvSpPr>
        <p:spPr>
          <a:xfrm>
            <a:off x="5381625" y="3384600"/>
            <a:ext cx="1428750" cy="1428750"/>
          </a:xfrm>
          <a:prstGeom prst="ellipse">
            <a:avLst/>
          </a:prstGeom>
          <a:blipFill dpi="0" rotWithShape="1">
            <a:blip r:embed="rId2"/>
            <a:srcRect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 userDrawn="1"/>
        </p:nvSpPr>
        <p:spPr>
          <a:xfrm>
            <a:off x="5206799" y="3209776"/>
            <a:ext cx="1778397" cy="1778397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 userDrawn="1"/>
        </p:nvSpPr>
        <p:spPr>
          <a:xfrm>
            <a:off x="6047565" y="3151894"/>
            <a:ext cx="96863" cy="96863"/>
          </a:xfrm>
          <a:prstGeom prst="ellipse">
            <a:avLst/>
          </a:prstGeom>
          <a:solidFill>
            <a:srgbClr val="0092D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 userDrawn="1"/>
        </p:nvSpPr>
        <p:spPr>
          <a:xfrm>
            <a:off x="6047568" y="4939741"/>
            <a:ext cx="96863" cy="96863"/>
          </a:xfrm>
          <a:prstGeom prst="ellipse">
            <a:avLst/>
          </a:prstGeom>
          <a:solidFill>
            <a:srgbClr val="0092D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 userDrawn="1"/>
        </p:nvSpPr>
        <p:spPr>
          <a:xfrm>
            <a:off x="6797373" y="3560040"/>
            <a:ext cx="96863" cy="96863"/>
          </a:xfrm>
          <a:prstGeom prst="ellipse">
            <a:avLst/>
          </a:prstGeom>
          <a:solidFill>
            <a:srgbClr val="0092D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 userDrawn="1"/>
        </p:nvSpPr>
        <p:spPr>
          <a:xfrm>
            <a:off x="6795251" y="4537495"/>
            <a:ext cx="96863" cy="96863"/>
          </a:xfrm>
          <a:prstGeom prst="ellipse">
            <a:avLst/>
          </a:prstGeom>
          <a:solidFill>
            <a:srgbClr val="0092D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 userDrawn="1"/>
        </p:nvSpPr>
        <p:spPr>
          <a:xfrm>
            <a:off x="5296038" y="3560040"/>
            <a:ext cx="96863" cy="96863"/>
          </a:xfrm>
          <a:prstGeom prst="ellipse">
            <a:avLst/>
          </a:prstGeom>
          <a:solidFill>
            <a:srgbClr val="0092D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 userDrawn="1"/>
        </p:nvSpPr>
        <p:spPr>
          <a:xfrm>
            <a:off x="5293916" y="4537495"/>
            <a:ext cx="96863" cy="96863"/>
          </a:xfrm>
          <a:prstGeom prst="ellipse">
            <a:avLst/>
          </a:prstGeom>
          <a:solidFill>
            <a:srgbClr val="0092D7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 userDrawn="1"/>
        </p:nvSpPr>
        <p:spPr>
          <a:xfrm>
            <a:off x="4711326" y="2714300"/>
            <a:ext cx="2769347" cy="2769347"/>
          </a:xfrm>
          <a:prstGeom prst="ellipse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 userDrawn="1"/>
        </p:nvSpPr>
        <p:spPr>
          <a:xfrm>
            <a:off x="5773267" y="2412295"/>
            <a:ext cx="645458" cy="64545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 userDrawn="1"/>
        </p:nvSpPr>
        <p:spPr>
          <a:xfrm>
            <a:off x="5773271" y="5125709"/>
            <a:ext cx="645458" cy="64545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 userDrawn="1"/>
        </p:nvSpPr>
        <p:spPr>
          <a:xfrm>
            <a:off x="6899726" y="2989573"/>
            <a:ext cx="645458" cy="64545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 userDrawn="1"/>
        </p:nvSpPr>
        <p:spPr>
          <a:xfrm>
            <a:off x="4652306" y="2983862"/>
            <a:ext cx="645458" cy="64545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 userDrawn="1"/>
        </p:nvSpPr>
        <p:spPr>
          <a:xfrm>
            <a:off x="6899726" y="4539960"/>
            <a:ext cx="645458" cy="64545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 userDrawn="1"/>
        </p:nvSpPr>
        <p:spPr>
          <a:xfrm>
            <a:off x="4652306" y="4534249"/>
            <a:ext cx="645458" cy="64545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Текст 13"/>
          <p:cNvSpPr>
            <a:spLocks noGrp="1"/>
          </p:cNvSpPr>
          <p:nvPr>
            <p:ph type="body" sz="quarter" idx="28" hasCustomPrompt="1"/>
          </p:nvPr>
        </p:nvSpPr>
        <p:spPr>
          <a:xfrm>
            <a:off x="3817458" y="5849235"/>
            <a:ext cx="4557076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1" name="Текст 13"/>
          <p:cNvSpPr>
            <a:spLocks noGrp="1"/>
          </p:cNvSpPr>
          <p:nvPr>
            <p:ph type="body" sz="quarter" idx="29" hasCustomPrompt="1"/>
          </p:nvPr>
        </p:nvSpPr>
        <p:spPr>
          <a:xfrm>
            <a:off x="3817458" y="1984900"/>
            <a:ext cx="4557076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2" name="Текст 13"/>
          <p:cNvSpPr>
            <a:spLocks noGrp="1"/>
          </p:cNvSpPr>
          <p:nvPr>
            <p:ph type="body" sz="quarter" idx="30" hasCustomPrompt="1"/>
          </p:nvPr>
        </p:nvSpPr>
        <p:spPr>
          <a:xfrm>
            <a:off x="7688358" y="4722537"/>
            <a:ext cx="4332674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3" name="Текст 13"/>
          <p:cNvSpPr>
            <a:spLocks noGrp="1"/>
          </p:cNvSpPr>
          <p:nvPr>
            <p:ph type="body" sz="quarter" idx="31" hasCustomPrompt="1"/>
          </p:nvPr>
        </p:nvSpPr>
        <p:spPr>
          <a:xfrm>
            <a:off x="7688913" y="3151927"/>
            <a:ext cx="4332674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4" name="Текст 13"/>
          <p:cNvSpPr>
            <a:spLocks noGrp="1"/>
          </p:cNvSpPr>
          <p:nvPr>
            <p:ph type="body" sz="quarter" idx="32" hasCustomPrompt="1"/>
          </p:nvPr>
        </p:nvSpPr>
        <p:spPr>
          <a:xfrm>
            <a:off x="195675" y="4706977"/>
            <a:ext cx="4332674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5" name="Текст 13"/>
          <p:cNvSpPr>
            <a:spLocks noGrp="1"/>
          </p:cNvSpPr>
          <p:nvPr>
            <p:ph type="body" sz="quarter" idx="33" hasCustomPrompt="1"/>
          </p:nvPr>
        </p:nvSpPr>
        <p:spPr>
          <a:xfrm>
            <a:off x="196230" y="3136367"/>
            <a:ext cx="4332674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CB35DC67-73F5-4341-9C20-7A060485779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368301"/>
            <a:ext cx="2406894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8785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  <p15:guide id="16" orient="horz" pos="482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1"/>
            <a:ext cx="12192000" cy="1461051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3929132" y="491679"/>
            <a:ext cx="7993063" cy="492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grpSp>
        <p:nvGrpSpPr>
          <p:cNvPr id="5" name="Группа 4"/>
          <p:cNvGrpSpPr/>
          <p:nvPr userDrawn="1"/>
        </p:nvGrpSpPr>
        <p:grpSpPr>
          <a:xfrm>
            <a:off x="371475" y="2853507"/>
            <a:ext cx="2665412" cy="3006226"/>
            <a:chOff x="766763" y="3086599"/>
            <a:chExt cx="2665412" cy="3006226"/>
          </a:xfrm>
        </p:grpSpPr>
        <p:sp>
          <p:nvSpPr>
            <p:cNvPr id="6" name="Прямоугольник 5"/>
            <p:cNvSpPr/>
            <p:nvPr userDrawn="1"/>
          </p:nvSpPr>
          <p:spPr>
            <a:xfrm rot="2698150">
              <a:off x="1205708" y="3086599"/>
              <a:ext cx="353138" cy="3530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sx="101000" sy="101000" algn="c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 userDrawn="1"/>
          </p:nvSpPr>
          <p:spPr>
            <a:xfrm>
              <a:off x="766763" y="3263122"/>
              <a:ext cx="2665412" cy="28297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sx="101000" sy="101000" algn="c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 userDrawn="1"/>
          </p:nvSpPr>
          <p:spPr>
            <a:xfrm rot="2698150">
              <a:off x="1205708" y="3086599"/>
              <a:ext cx="353138" cy="3530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8"/>
          <p:cNvGrpSpPr/>
          <p:nvPr userDrawn="1"/>
        </p:nvGrpSpPr>
        <p:grpSpPr>
          <a:xfrm>
            <a:off x="4763294" y="2885516"/>
            <a:ext cx="2665412" cy="3006226"/>
            <a:chOff x="766763" y="3086599"/>
            <a:chExt cx="2665412" cy="3006226"/>
          </a:xfrm>
        </p:grpSpPr>
        <p:sp>
          <p:nvSpPr>
            <p:cNvPr id="10" name="Прямоугольник 9"/>
            <p:cNvSpPr/>
            <p:nvPr userDrawn="1"/>
          </p:nvSpPr>
          <p:spPr>
            <a:xfrm rot="2698150">
              <a:off x="1205708" y="3086599"/>
              <a:ext cx="353138" cy="3530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sx="101000" sy="101000" algn="c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 userDrawn="1"/>
          </p:nvSpPr>
          <p:spPr>
            <a:xfrm>
              <a:off x="766763" y="3263122"/>
              <a:ext cx="2665412" cy="28297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sx="101000" sy="101000" algn="c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 userDrawn="1"/>
          </p:nvSpPr>
          <p:spPr>
            <a:xfrm rot="2698150">
              <a:off x="1205708" y="3086599"/>
              <a:ext cx="353138" cy="3530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"/>
          <p:cNvGrpSpPr/>
          <p:nvPr userDrawn="1"/>
        </p:nvGrpSpPr>
        <p:grpSpPr>
          <a:xfrm>
            <a:off x="9150558" y="2853507"/>
            <a:ext cx="2665412" cy="3006226"/>
            <a:chOff x="766763" y="3086599"/>
            <a:chExt cx="2665412" cy="3006226"/>
          </a:xfrm>
        </p:grpSpPr>
        <p:sp>
          <p:nvSpPr>
            <p:cNvPr id="14" name="Прямоугольник 13"/>
            <p:cNvSpPr/>
            <p:nvPr userDrawn="1"/>
          </p:nvSpPr>
          <p:spPr>
            <a:xfrm rot="2698150">
              <a:off x="1205708" y="3086599"/>
              <a:ext cx="353138" cy="3530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sx="101000" sy="101000" algn="c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 userDrawn="1"/>
          </p:nvSpPr>
          <p:spPr>
            <a:xfrm>
              <a:off x="766763" y="3263122"/>
              <a:ext cx="2665412" cy="28297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sx="101000" sy="101000" algn="c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 userDrawn="1"/>
          </p:nvSpPr>
          <p:spPr>
            <a:xfrm rot="2698150">
              <a:off x="1205708" y="3086599"/>
              <a:ext cx="353138" cy="3530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Овал 16"/>
          <p:cNvSpPr/>
          <p:nvPr userDrawn="1"/>
        </p:nvSpPr>
        <p:spPr>
          <a:xfrm>
            <a:off x="928595" y="2242054"/>
            <a:ext cx="116788" cy="116788"/>
          </a:xfrm>
          <a:prstGeom prst="ellipse">
            <a:avLst/>
          </a:prstGeom>
          <a:noFill/>
          <a:ln w="28575">
            <a:solidFill>
              <a:srgbClr val="3B33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 userDrawn="1"/>
        </p:nvSpPr>
        <p:spPr>
          <a:xfrm>
            <a:off x="5320414" y="2256133"/>
            <a:ext cx="116788" cy="116788"/>
          </a:xfrm>
          <a:prstGeom prst="ellipse">
            <a:avLst/>
          </a:prstGeom>
          <a:noFill/>
          <a:ln w="28575">
            <a:solidFill>
              <a:srgbClr val="3B33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 userDrawn="1"/>
        </p:nvSpPr>
        <p:spPr>
          <a:xfrm>
            <a:off x="9707678" y="2241543"/>
            <a:ext cx="116788" cy="116788"/>
          </a:xfrm>
          <a:prstGeom prst="ellipse">
            <a:avLst/>
          </a:prstGeom>
          <a:noFill/>
          <a:ln w="28575">
            <a:solidFill>
              <a:srgbClr val="3B33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 userDrawn="1"/>
        </p:nvCxnSpPr>
        <p:spPr>
          <a:xfrm>
            <a:off x="5513817" y="2299937"/>
            <a:ext cx="4104316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 userDrawn="1"/>
        </p:nvCxnSpPr>
        <p:spPr>
          <a:xfrm>
            <a:off x="1155700" y="2299937"/>
            <a:ext cx="4076700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Текст 13"/>
          <p:cNvSpPr>
            <a:spLocks noGrp="1"/>
          </p:cNvSpPr>
          <p:nvPr>
            <p:ph type="body" sz="quarter" idx="16" hasCustomPrompt="1"/>
          </p:nvPr>
        </p:nvSpPr>
        <p:spPr>
          <a:xfrm>
            <a:off x="610799" y="3907787"/>
            <a:ext cx="2205036" cy="3439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3" name="Текст 13"/>
          <p:cNvSpPr>
            <a:spLocks noGrp="1"/>
          </p:cNvSpPr>
          <p:nvPr>
            <p:ph type="body" sz="quarter" idx="17" hasCustomPrompt="1"/>
          </p:nvPr>
        </p:nvSpPr>
        <p:spPr>
          <a:xfrm>
            <a:off x="610799" y="4279262"/>
            <a:ext cx="2205036" cy="6810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</a:t>
            </a:r>
          </a:p>
        </p:txBody>
      </p:sp>
      <p:sp>
        <p:nvSpPr>
          <p:cNvPr id="24" name="Текст 13"/>
          <p:cNvSpPr>
            <a:spLocks noGrp="1"/>
          </p:cNvSpPr>
          <p:nvPr>
            <p:ph type="body" sz="quarter" idx="18" hasCustomPrompt="1"/>
          </p:nvPr>
        </p:nvSpPr>
        <p:spPr>
          <a:xfrm>
            <a:off x="4993482" y="3939796"/>
            <a:ext cx="2205036" cy="3439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5" name="Текст 13"/>
          <p:cNvSpPr>
            <a:spLocks noGrp="1"/>
          </p:cNvSpPr>
          <p:nvPr>
            <p:ph type="body" sz="quarter" idx="19" hasCustomPrompt="1"/>
          </p:nvPr>
        </p:nvSpPr>
        <p:spPr>
          <a:xfrm>
            <a:off x="4993482" y="4311271"/>
            <a:ext cx="2205036" cy="6810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</a:t>
            </a:r>
          </a:p>
        </p:txBody>
      </p:sp>
      <p:sp>
        <p:nvSpPr>
          <p:cNvPr id="26" name="Текст 13"/>
          <p:cNvSpPr>
            <a:spLocks noGrp="1"/>
          </p:cNvSpPr>
          <p:nvPr>
            <p:ph type="body" sz="quarter" idx="20" hasCustomPrompt="1"/>
          </p:nvPr>
        </p:nvSpPr>
        <p:spPr>
          <a:xfrm>
            <a:off x="9374688" y="3880226"/>
            <a:ext cx="2205036" cy="3439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7" name="Текст 13"/>
          <p:cNvSpPr>
            <a:spLocks noGrp="1"/>
          </p:cNvSpPr>
          <p:nvPr>
            <p:ph type="body" sz="quarter" idx="21" hasCustomPrompt="1"/>
          </p:nvPr>
        </p:nvSpPr>
        <p:spPr>
          <a:xfrm>
            <a:off x="9374688" y="4251701"/>
            <a:ext cx="2205036" cy="6810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93513E96-0484-479E-A045-2615C8F211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368301"/>
            <a:ext cx="2406894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8303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  <p15:guide id="16" orient="horz" pos="48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1"/>
            <a:ext cx="12192000" cy="1461051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3929132" y="491679"/>
            <a:ext cx="7993063" cy="492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sp>
        <p:nvSpPr>
          <p:cNvPr id="5" name="Текст 13"/>
          <p:cNvSpPr>
            <a:spLocks noGrp="1"/>
          </p:cNvSpPr>
          <p:nvPr>
            <p:ph type="body" sz="quarter" idx="25" hasCustomPrompt="1"/>
          </p:nvPr>
        </p:nvSpPr>
        <p:spPr>
          <a:xfrm>
            <a:off x="283438" y="2844929"/>
            <a:ext cx="4557076" cy="5022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 можно писать на две строки</a:t>
            </a:r>
          </a:p>
        </p:txBody>
      </p:sp>
      <p:sp>
        <p:nvSpPr>
          <p:cNvPr id="6" name="Текст 13"/>
          <p:cNvSpPr>
            <a:spLocks noGrp="1"/>
          </p:cNvSpPr>
          <p:nvPr>
            <p:ph type="body" sz="quarter" idx="26" hasCustomPrompt="1"/>
          </p:nvPr>
        </p:nvSpPr>
        <p:spPr>
          <a:xfrm>
            <a:off x="283438" y="2442691"/>
            <a:ext cx="4557076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1 Пункт</a:t>
            </a:r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383206" y="2806017"/>
            <a:ext cx="1756971" cy="0"/>
          </a:xfrm>
          <a:prstGeom prst="line">
            <a:avLst/>
          </a:prstGeom>
          <a:ln w="28575">
            <a:solidFill>
              <a:srgbClr val="0092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Текст 13"/>
          <p:cNvSpPr>
            <a:spLocks noGrp="1"/>
          </p:cNvSpPr>
          <p:nvPr>
            <p:ph type="body" sz="quarter" idx="27" hasCustomPrompt="1"/>
          </p:nvPr>
        </p:nvSpPr>
        <p:spPr>
          <a:xfrm>
            <a:off x="283438" y="5289156"/>
            <a:ext cx="4557076" cy="5022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 можно писать на две строки</a:t>
            </a:r>
          </a:p>
        </p:txBody>
      </p:sp>
      <p:sp>
        <p:nvSpPr>
          <p:cNvPr id="9" name="Текст 13"/>
          <p:cNvSpPr>
            <a:spLocks noGrp="1"/>
          </p:cNvSpPr>
          <p:nvPr>
            <p:ph type="body" sz="quarter" idx="28" hasCustomPrompt="1"/>
          </p:nvPr>
        </p:nvSpPr>
        <p:spPr>
          <a:xfrm>
            <a:off x="283438" y="4886918"/>
            <a:ext cx="4557076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3 Пункт</a:t>
            </a:r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>
            <a:off x="383206" y="5250244"/>
            <a:ext cx="1756971" cy="0"/>
          </a:xfrm>
          <a:prstGeom prst="line">
            <a:avLst/>
          </a:prstGeom>
          <a:ln w="28575">
            <a:solidFill>
              <a:srgbClr val="0092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Текст 13"/>
          <p:cNvSpPr>
            <a:spLocks noGrp="1"/>
          </p:cNvSpPr>
          <p:nvPr>
            <p:ph type="body" sz="quarter" idx="29" hasCustomPrompt="1"/>
          </p:nvPr>
        </p:nvSpPr>
        <p:spPr>
          <a:xfrm>
            <a:off x="283438" y="4061496"/>
            <a:ext cx="4557076" cy="5022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 можно писать на две строки</a:t>
            </a:r>
          </a:p>
        </p:txBody>
      </p:sp>
      <p:sp>
        <p:nvSpPr>
          <p:cNvPr id="12" name="Текст 13"/>
          <p:cNvSpPr>
            <a:spLocks noGrp="1"/>
          </p:cNvSpPr>
          <p:nvPr>
            <p:ph type="body" sz="quarter" idx="30" hasCustomPrompt="1"/>
          </p:nvPr>
        </p:nvSpPr>
        <p:spPr>
          <a:xfrm>
            <a:off x="283438" y="3659258"/>
            <a:ext cx="4557076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2 Пункт</a:t>
            </a:r>
          </a:p>
        </p:txBody>
      </p:sp>
      <p:cxnSp>
        <p:nvCxnSpPr>
          <p:cNvPr id="13" name="Прямая соединительная линия 12"/>
          <p:cNvCxnSpPr/>
          <p:nvPr userDrawn="1"/>
        </p:nvCxnSpPr>
        <p:spPr>
          <a:xfrm>
            <a:off x="383206" y="4022584"/>
            <a:ext cx="1756971" cy="0"/>
          </a:xfrm>
          <a:prstGeom prst="line">
            <a:avLst/>
          </a:prstGeom>
          <a:ln w="28575">
            <a:solidFill>
              <a:srgbClr val="0092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Текст 13"/>
          <p:cNvSpPr>
            <a:spLocks noGrp="1"/>
          </p:cNvSpPr>
          <p:nvPr>
            <p:ph type="body" sz="quarter" idx="31" hasCustomPrompt="1"/>
          </p:nvPr>
        </p:nvSpPr>
        <p:spPr>
          <a:xfrm>
            <a:off x="7263449" y="2844929"/>
            <a:ext cx="4557076" cy="5022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 можно писать на две строки</a:t>
            </a:r>
          </a:p>
        </p:txBody>
      </p:sp>
      <p:sp>
        <p:nvSpPr>
          <p:cNvPr id="15" name="Текст 13"/>
          <p:cNvSpPr>
            <a:spLocks noGrp="1"/>
          </p:cNvSpPr>
          <p:nvPr>
            <p:ph type="body" sz="quarter" idx="32" hasCustomPrompt="1"/>
          </p:nvPr>
        </p:nvSpPr>
        <p:spPr>
          <a:xfrm>
            <a:off x="7263449" y="2442691"/>
            <a:ext cx="4557076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4 Пункт</a:t>
            </a:r>
          </a:p>
        </p:txBody>
      </p:sp>
      <p:cxnSp>
        <p:nvCxnSpPr>
          <p:cNvPr id="16" name="Прямая соединительная линия 15"/>
          <p:cNvCxnSpPr/>
          <p:nvPr userDrawn="1"/>
        </p:nvCxnSpPr>
        <p:spPr>
          <a:xfrm>
            <a:off x="7363217" y="2806017"/>
            <a:ext cx="1756971" cy="0"/>
          </a:xfrm>
          <a:prstGeom prst="line">
            <a:avLst/>
          </a:prstGeom>
          <a:ln w="28575">
            <a:solidFill>
              <a:srgbClr val="0092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Текст 13"/>
          <p:cNvSpPr>
            <a:spLocks noGrp="1"/>
          </p:cNvSpPr>
          <p:nvPr>
            <p:ph type="body" sz="quarter" idx="33" hasCustomPrompt="1"/>
          </p:nvPr>
        </p:nvSpPr>
        <p:spPr>
          <a:xfrm>
            <a:off x="7263449" y="5289156"/>
            <a:ext cx="4557076" cy="5022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 можно писать на две строки</a:t>
            </a:r>
          </a:p>
        </p:txBody>
      </p:sp>
      <p:sp>
        <p:nvSpPr>
          <p:cNvPr id="18" name="Текст 13"/>
          <p:cNvSpPr>
            <a:spLocks noGrp="1"/>
          </p:cNvSpPr>
          <p:nvPr>
            <p:ph type="body" sz="quarter" idx="34" hasCustomPrompt="1"/>
          </p:nvPr>
        </p:nvSpPr>
        <p:spPr>
          <a:xfrm>
            <a:off x="7263449" y="4886918"/>
            <a:ext cx="4557076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6 Пункт</a:t>
            </a:r>
          </a:p>
        </p:txBody>
      </p:sp>
      <p:cxnSp>
        <p:nvCxnSpPr>
          <p:cNvPr id="19" name="Прямая соединительная линия 18"/>
          <p:cNvCxnSpPr/>
          <p:nvPr userDrawn="1"/>
        </p:nvCxnSpPr>
        <p:spPr>
          <a:xfrm>
            <a:off x="7363217" y="5250244"/>
            <a:ext cx="1756971" cy="0"/>
          </a:xfrm>
          <a:prstGeom prst="line">
            <a:avLst/>
          </a:prstGeom>
          <a:ln w="28575">
            <a:solidFill>
              <a:srgbClr val="0092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Текст 13"/>
          <p:cNvSpPr>
            <a:spLocks noGrp="1"/>
          </p:cNvSpPr>
          <p:nvPr>
            <p:ph type="body" sz="quarter" idx="35" hasCustomPrompt="1"/>
          </p:nvPr>
        </p:nvSpPr>
        <p:spPr>
          <a:xfrm>
            <a:off x="7263449" y="4061496"/>
            <a:ext cx="4557076" cy="5022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 можно писать на две строки</a:t>
            </a:r>
          </a:p>
        </p:txBody>
      </p:sp>
      <p:sp>
        <p:nvSpPr>
          <p:cNvPr id="21" name="Текст 13"/>
          <p:cNvSpPr>
            <a:spLocks noGrp="1"/>
          </p:cNvSpPr>
          <p:nvPr>
            <p:ph type="body" sz="quarter" idx="36" hasCustomPrompt="1"/>
          </p:nvPr>
        </p:nvSpPr>
        <p:spPr>
          <a:xfrm>
            <a:off x="7263449" y="3659258"/>
            <a:ext cx="4557076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5 Пункт</a:t>
            </a:r>
          </a:p>
        </p:txBody>
      </p:sp>
      <p:cxnSp>
        <p:nvCxnSpPr>
          <p:cNvPr id="22" name="Прямая соединительная линия 21"/>
          <p:cNvCxnSpPr/>
          <p:nvPr userDrawn="1"/>
        </p:nvCxnSpPr>
        <p:spPr>
          <a:xfrm>
            <a:off x="7363217" y="4022584"/>
            <a:ext cx="1756971" cy="0"/>
          </a:xfrm>
          <a:prstGeom prst="line">
            <a:avLst/>
          </a:prstGeom>
          <a:ln w="28575">
            <a:solidFill>
              <a:srgbClr val="0092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8B58D0D3-5D8F-4F78-AC6E-69C68ECC65A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368301"/>
            <a:ext cx="2406894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9907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  <p15:guide id="16" orient="horz" pos="48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blipFill dpi="0" rotWithShape="1">
            <a:blip r:embed="rId2">
              <a:alphaModFix amt="95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389" y="368300"/>
            <a:ext cx="1773325" cy="738885"/>
          </a:xfrm>
          <a:prstGeom prst="rect">
            <a:avLst/>
          </a:prstGeom>
        </p:spPr>
      </p:pic>
      <p:sp>
        <p:nvSpPr>
          <p:cNvPr id="14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6199166" y="2866978"/>
            <a:ext cx="3636018" cy="9298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</a:p>
        </p:txBody>
      </p:sp>
      <p:sp>
        <p:nvSpPr>
          <p:cNvPr id="15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6199166" y="3974163"/>
            <a:ext cx="3636018" cy="3430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0333562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1"/>
            <a:ext cx="12192000" cy="1461051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3929132" y="491679"/>
            <a:ext cx="7993063" cy="492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371475" y="1952730"/>
            <a:ext cx="865187" cy="865187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 userDrawn="1"/>
        </p:nvSpPr>
        <p:spPr>
          <a:xfrm>
            <a:off x="516240" y="2097496"/>
            <a:ext cx="4320872" cy="5756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Текст 13"/>
          <p:cNvSpPr>
            <a:spLocks noGrp="1"/>
          </p:cNvSpPr>
          <p:nvPr>
            <p:ph type="body" sz="quarter" idx="25" hasCustomPrompt="1"/>
          </p:nvPr>
        </p:nvSpPr>
        <p:spPr>
          <a:xfrm>
            <a:off x="1014946" y="2148792"/>
            <a:ext cx="3745426" cy="4714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rgbClr val="3B338A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Короткое описание этого пункта можно писать на две строки</a:t>
            </a:r>
          </a:p>
        </p:txBody>
      </p:sp>
      <p:sp>
        <p:nvSpPr>
          <p:cNvPr id="26" name="Текст 13"/>
          <p:cNvSpPr>
            <a:spLocks noGrp="1"/>
          </p:cNvSpPr>
          <p:nvPr>
            <p:ph type="body" sz="quarter" idx="26" hasCustomPrompt="1"/>
          </p:nvPr>
        </p:nvSpPr>
        <p:spPr>
          <a:xfrm>
            <a:off x="411220" y="2211164"/>
            <a:ext cx="825442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01</a:t>
            </a:r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371475" y="4397678"/>
            <a:ext cx="865187" cy="865187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 userDrawn="1"/>
        </p:nvSpPr>
        <p:spPr>
          <a:xfrm>
            <a:off x="516240" y="4542444"/>
            <a:ext cx="4320872" cy="5756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Текст 13"/>
          <p:cNvSpPr>
            <a:spLocks noGrp="1"/>
          </p:cNvSpPr>
          <p:nvPr>
            <p:ph type="body" sz="quarter" idx="27" hasCustomPrompt="1"/>
          </p:nvPr>
        </p:nvSpPr>
        <p:spPr>
          <a:xfrm>
            <a:off x="1014946" y="4593740"/>
            <a:ext cx="3745426" cy="4714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rgbClr val="3B338A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Короткое описание этого пункта можно писать на две строки</a:t>
            </a:r>
          </a:p>
        </p:txBody>
      </p:sp>
      <p:sp>
        <p:nvSpPr>
          <p:cNvPr id="30" name="Текст 13"/>
          <p:cNvSpPr>
            <a:spLocks noGrp="1"/>
          </p:cNvSpPr>
          <p:nvPr>
            <p:ph type="body" sz="quarter" idx="28" hasCustomPrompt="1"/>
          </p:nvPr>
        </p:nvSpPr>
        <p:spPr>
          <a:xfrm>
            <a:off x="411220" y="4656112"/>
            <a:ext cx="825442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03</a:t>
            </a:r>
          </a:p>
        </p:txBody>
      </p:sp>
      <p:sp>
        <p:nvSpPr>
          <p:cNvPr id="31" name="Прямоугольник 30"/>
          <p:cNvSpPr/>
          <p:nvPr userDrawn="1"/>
        </p:nvSpPr>
        <p:spPr>
          <a:xfrm>
            <a:off x="371475" y="3179668"/>
            <a:ext cx="865187" cy="865187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 userDrawn="1"/>
        </p:nvSpPr>
        <p:spPr>
          <a:xfrm>
            <a:off x="516240" y="3324434"/>
            <a:ext cx="4320872" cy="5756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Текст 13"/>
          <p:cNvSpPr>
            <a:spLocks noGrp="1"/>
          </p:cNvSpPr>
          <p:nvPr>
            <p:ph type="body" sz="quarter" idx="29" hasCustomPrompt="1"/>
          </p:nvPr>
        </p:nvSpPr>
        <p:spPr>
          <a:xfrm>
            <a:off x="1014946" y="3375730"/>
            <a:ext cx="3745426" cy="4714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rgbClr val="3B338A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Короткое описание этого пункта можно писать на две строки</a:t>
            </a:r>
          </a:p>
        </p:txBody>
      </p:sp>
      <p:sp>
        <p:nvSpPr>
          <p:cNvPr id="34" name="Текст 13"/>
          <p:cNvSpPr>
            <a:spLocks noGrp="1"/>
          </p:cNvSpPr>
          <p:nvPr>
            <p:ph type="body" sz="quarter" idx="30" hasCustomPrompt="1"/>
          </p:nvPr>
        </p:nvSpPr>
        <p:spPr>
          <a:xfrm>
            <a:off x="411220" y="3438102"/>
            <a:ext cx="825442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02</a:t>
            </a:r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7354888" y="1952730"/>
            <a:ext cx="865187" cy="865187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7499653" y="2097496"/>
            <a:ext cx="4320872" cy="5756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Текст 13"/>
          <p:cNvSpPr>
            <a:spLocks noGrp="1"/>
          </p:cNvSpPr>
          <p:nvPr>
            <p:ph type="body" sz="quarter" idx="31" hasCustomPrompt="1"/>
          </p:nvPr>
        </p:nvSpPr>
        <p:spPr>
          <a:xfrm>
            <a:off x="7998359" y="2148792"/>
            <a:ext cx="3745426" cy="4714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rgbClr val="3B338A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Короткое описание этого пункта можно писать на две строки</a:t>
            </a:r>
          </a:p>
        </p:txBody>
      </p:sp>
      <p:sp>
        <p:nvSpPr>
          <p:cNvPr id="38" name="Текст 13"/>
          <p:cNvSpPr>
            <a:spLocks noGrp="1"/>
          </p:cNvSpPr>
          <p:nvPr>
            <p:ph type="body" sz="quarter" idx="32" hasCustomPrompt="1"/>
          </p:nvPr>
        </p:nvSpPr>
        <p:spPr>
          <a:xfrm>
            <a:off x="7394633" y="2211164"/>
            <a:ext cx="825442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04</a:t>
            </a:r>
          </a:p>
        </p:txBody>
      </p:sp>
      <p:sp>
        <p:nvSpPr>
          <p:cNvPr id="39" name="Прямоугольник 38"/>
          <p:cNvSpPr/>
          <p:nvPr userDrawn="1"/>
        </p:nvSpPr>
        <p:spPr>
          <a:xfrm>
            <a:off x="7354888" y="4397678"/>
            <a:ext cx="865187" cy="865187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 userDrawn="1"/>
        </p:nvSpPr>
        <p:spPr>
          <a:xfrm>
            <a:off x="7499653" y="4542444"/>
            <a:ext cx="4320872" cy="5756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Текст 13"/>
          <p:cNvSpPr>
            <a:spLocks noGrp="1"/>
          </p:cNvSpPr>
          <p:nvPr>
            <p:ph type="body" sz="quarter" idx="33" hasCustomPrompt="1"/>
          </p:nvPr>
        </p:nvSpPr>
        <p:spPr>
          <a:xfrm>
            <a:off x="7998359" y="4593740"/>
            <a:ext cx="3745426" cy="4714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rgbClr val="3B338A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Короткое описание этого пункта можно писать на две строки</a:t>
            </a:r>
          </a:p>
        </p:txBody>
      </p:sp>
      <p:sp>
        <p:nvSpPr>
          <p:cNvPr id="42" name="Текст 13"/>
          <p:cNvSpPr>
            <a:spLocks noGrp="1"/>
          </p:cNvSpPr>
          <p:nvPr>
            <p:ph type="body" sz="quarter" idx="34" hasCustomPrompt="1"/>
          </p:nvPr>
        </p:nvSpPr>
        <p:spPr>
          <a:xfrm>
            <a:off x="7394633" y="4656112"/>
            <a:ext cx="825442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06</a:t>
            </a:r>
          </a:p>
        </p:txBody>
      </p:sp>
      <p:sp>
        <p:nvSpPr>
          <p:cNvPr id="43" name="Прямоугольник 42"/>
          <p:cNvSpPr/>
          <p:nvPr userDrawn="1"/>
        </p:nvSpPr>
        <p:spPr>
          <a:xfrm>
            <a:off x="7354888" y="3179668"/>
            <a:ext cx="865187" cy="865187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 userDrawn="1"/>
        </p:nvSpPr>
        <p:spPr>
          <a:xfrm>
            <a:off x="7499653" y="3324434"/>
            <a:ext cx="4320872" cy="5756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Текст 13"/>
          <p:cNvSpPr>
            <a:spLocks noGrp="1"/>
          </p:cNvSpPr>
          <p:nvPr>
            <p:ph type="body" sz="quarter" idx="35" hasCustomPrompt="1"/>
          </p:nvPr>
        </p:nvSpPr>
        <p:spPr>
          <a:xfrm>
            <a:off x="7998359" y="3375730"/>
            <a:ext cx="3745426" cy="4714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rgbClr val="3B338A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Короткое описание этого пункта можно писать на две строки</a:t>
            </a:r>
          </a:p>
        </p:txBody>
      </p:sp>
      <p:sp>
        <p:nvSpPr>
          <p:cNvPr id="46" name="Текст 13"/>
          <p:cNvSpPr>
            <a:spLocks noGrp="1"/>
          </p:cNvSpPr>
          <p:nvPr>
            <p:ph type="body" sz="quarter" idx="36" hasCustomPrompt="1"/>
          </p:nvPr>
        </p:nvSpPr>
        <p:spPr>
          <a:xfrm>
            <a:off x="7394633" y="3438102"/>
            <a:ext cx="825442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05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FCBCEB9-F83C-4457-AF2A-9508B699E8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368301"/>
            <a:ext cx="2406894" cy="556382"/>
          </a:xfrm>
          <a:prstGeom prst="rect">
            <a:avLst/>
          </a:prstGeom>
        </p:spPr>
      </p:pic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77FFA473-A8E9-4897-99E2-A6480B4F84EA}"/>
              </a:ext>
            </a:extLst>
          </p:cNvPr>
          <p:cNvSpPr/>
          <p:nvPr userDrawn="1"/>
        </p:nvSpPr>
        <p:spPr>
          <a:xfrm>
            <a:off x="371475" y="5624512"/>
            <a:ext cx="865187" cy="865187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0976B13A-3BE2-4502-86D2-45DC7B57C276}"/>
              </a:ext>
            </a:extLst>
          </p:cNvPr>
          <p:cNvSpPr/>
          <p:nvPr userDrawn="1"/>
        </p:nvSpPr>
        <p:spPr>
          <a:xfrm>
            <a:off x="516240" y="5769278"/>
            <a:ext cx="4320872" cy="5756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Текст 13">
            <a:extLst>
              <a:ext uri="{FF2B5EF4-FFF2-40B4-BE49-F238E27FC236}">
                <a16:creationId xmlns:a16="http://schemas.microsoft.com/office/drawing/2014/main" id="{F30774A9-6B04-45E0-AD8F-742E9157B87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14946" y="5820574"/>
            <a:ext cx="3745426" cy="4714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rgbClr val="3B338A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Короткое описание этого пункта можно писать на две строки</a:t>
            </a:r>
          </a:p>
        </p:txBody>
      </p:sp>
      <p:sp>
        <p:nvSpPr>
          <p:cNvPr id="51" name="Текст 13">
            <a:extLst>
              <a:ext uri="{FF2B5EF4-FFF2-40B4-BE49-F238E27FC236}">
                <a16:creationId xmlns:a16="http://schemas.microsoft.com/office/drawing/2014/main" id="{6608197F-2D35-4D9F-956D-D739CDE807E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11220" y="5882946"/>
            <a:ext cx="825442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03</a:t>
            </a: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AA615CA4-1D0E-405C-99E5-B1E62B870C8A}"/>
              </a:ext>
            </a:extLst>
          </p:cNvPr>
          <p:cNvSpPr/>
          <p:nvPr userDrawn="1"/>
        </p:nvSpPr>
        <p:spPr>
          <a:xfrm>
            <a:off x="7354888" y="5624512"/>
            <a:ext cx="865187" cy="865187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9A351AA2-39C5-4E96-B3D9-1BF27AD260C8}"/>
              </a:ext>
            </a:extLst>
          </p:cNvPr>
          <p:cNvSpPr/>
          <p:nvPr userDrawn="1"/>
        </p:nvSpPr>
        <p:spPr>
          <a:xfrm>
            <a:off x="7499653" y="5769278"/>
            <a:ext cx="4320872" cy="5756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Текст 13">
            <a:extLst>
              <a:ext uri="{FF2B5EF4-FFF2-40B4-BE49-F238E27FC236}">
                <a16:creationId xmlns:a16="http://schemas.microsoft.com/office/drawing/2014/main" id="{ACBF2F0D-6F43-4E3A-892B-BA3356E5608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998359" y="5820574"/>
            <a:ext cx="3745426" cy="4714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rgbClr val="3B338A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Короткое описание этого пункта можно писать на две строки</a:t>
            </a:r>
          </a:p>
        </p:txBody>
      </p:sp>
      <p:sp>
        <p:nvSpPr>
          <p:cNvPr id="55" name="Текст 13">
            <a:extLst>
              <a:ext uri="{FF2B5EF4-FFF2-40B4-BE49-F238E27FC236}">
                <a16:creationId xmlns:a16="http://schemas.microsoft.com/office/drawing/2014/main" id="{371EA652-2661-44E4-95C6-5A4F03F437C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394633" y="5882946"/>
            <a:ext cx="825442" cy="3483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9287741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  <p15:guide id="16" orient="horz" pos="482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0"/>
            <a:ext cx="12192000" cy="4079631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371475" y="2269233"/>
            <a:ext cx="11449050" cy="492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sp>
        <p:nvSpPr>
          <p:cNvPr id="5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371474" y="2761358"/>
            <a:ext cx="11449050" cy="3830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bg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Подзаголовок от сюда и уходящий вдаль на нижние строчки</a:t>
            </a:r>
          </a:p>
        </p:txBody>
      </p:sp>
      <p:sp>
        <p:nvSpPr>
          <p:cNvPr id="6" name="Текст 13"/>
          <p:cNvSpPr>
            <a:spLocks noGrp="1"/>
          </p:cNvSpPr>
          <p:nvPr>
            <p:ph type="body" sz="quarter" idx="13" hasCustomPrompt="1"/>
          </p:nvPr>
        </p:nvSpPr>
        <p:spPr>
          <a:xfrm>
            <a:off x="371474" y="4953871"/>
            <a:ext cx="11449050" cy="3830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Подзаголовок от сюда и уходящий вдаль на нижние строчки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E2E5A10-EE25-4574-99F0-283996C80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368301"/>
            <a:ext cx="2406894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1237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blipFill dpi="0" rotWithShape="1">
            <a:blip r:embed="rId2">
              <a:alphaModFix amt="8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0" y="2669698"/>
            <a:ext cx="12191999" cy="15186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2099467" y="2995242"/>
            <a:ext cx="7993063" cy="492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sp>
        <p:nvSpPr>
          <p:cNvPr id="5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2099466" y="3487367"/>
            <a:ext cx="7993063" cy="3830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rgbClr val="3B338A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Подзаголовок от сюда и уходящий вдаль на нижние строчки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1AE2900-2590-4CEE-82F2-3D88B842E02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368301"/>
            <a:ext cx="2406894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631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0" y="2669698"/>
            <a:ext cx="12191999" cy="15186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2099467" y="2995242"/>
            <a:ext cx="7993063" cy="492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sp>
        <p:nvSpPr>
          <p:cNvPr id="5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2099466" y="3487367"/>
            <a:ext cx="7993063" cy="3830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rgbClr val="3B338A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Подзаголовок от сюда и уходящий вдаль на нижние строчки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642B0C8-574F-43D3-86F3-AAB2BF04034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368301"/>
            <a:ext cx="2406894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2225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blipFill dpi="0" rotWithShape="1">
            <a:blip r:embed="rId2">
              <a:alphaModFix amt="8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0" y="2669698"/>
            <a:ext cx="12191999" cy="1518603"/>
          </a:xfrm>
          <a:prstGeom prst="rect">
            <a:avLst/>
          </a:prstGeom>
          <a:solidFill>
            <a:srgbClr val="0092D7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92D7"/>
              </a:solidFill>
            </a:endParaRPr>
          </a:p>
        </p:txBody>
      </p:sp>
      <p:sp>
        <p:nvSpPr>
          <p:cNvPr id="4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2099467" y="2995242"/>
            <a:ext cx="7993063" cy="492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sp>
        <p:nvSpPr>
          <p:cNvPr id="5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2099466" y="3487367"/>
            <a:ext cx="7993063" cy="3830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Подзаголовок от сюда и уходящий вдаль на нижние строчки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52F6FCA-9B67-4C0E-95ED-1CF29621D20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368301"/>
            <a:ext cx="2406894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6489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0" y="2669698"/>
            <a:ext cx="12191999" cy="1518603"/>
          </a:xfrm>
          <a:prstGeom prst="rect">
            <a:avLst/>
          </a:prstGeom>
          <a:solidFill>
            <a:srgbClr val="0092D7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92D7"/>
              </a:solidFill>
            </a:endParaRPr>
          </a:p>
        </p:txBody>
      </p:sp>
      <p:sp>
        <p:nvSpPr>
          <p:cNvPr id="4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2099467" y="2995242"/>
            <a:ext cx="7993063" cy="492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sp>
        <p:nvSpPr>
          <p:cNvPr id="5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2099466" y="3487367"/>
            <a:ext cx="7993063" cy="3830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Подзаголовок от сюда и уходящий вдаль на нижние строчки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C858616-3C5D-4604-A467-65645EF1BA8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368301"/>
            <a:ext cx="2406894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4121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0" y="2669698"/>
            <a:ext cx="12191999" cy="1518603"/>
          </a:xfrm>
          <a:prstGeom prst="rect">
            <a:avLst/>
          </a:prstGeom>
          <a:gradFill>
            <a:gsLst>
              <a:gs pos="68000">
                <a:srgbClr val="ECF3FA"/>
              </a:gs>
              <a:gs pos="41000">
                <a:schemeClr val="bg1"/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10800000" scaled="0"/>
          </a:gra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92D7"/>
              </a:solidFill>
            </a:endParaRPr>
          </a:p>
        </p:txBody>
      </p:sp>
      <p:sp>
        <p:nvSpPr>
          <p:cNvPr id="4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2099467" y="2995242"/>
            <a:ext cx="7993063" cy="492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sp>
        <p:nvSpPr>
          <p:cNvPr id="5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2099466" y="3487367"/>
            <a:ext cx="7993063" cy="3830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rgbClr val="3B338A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Подзаголовок от сюда и уходящий вдаль на нижние строчки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0A6EF88-4BB5-4A2B-96CB-1DDDCA598F6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368301"/>
            <a:ext cx="2406894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451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0" y="2669698"/>
            <a:ext cx="12191999" cy="1518603"/>
          </a:xfrm>
          <a:prstGeom prst="rect">
            <a:avLst/>
          </a:prstGeom>
          <a:gradFill>
            <a:gsLst>
              <a:gs pos="68000">
                <a:srgbClr val="3B338A"/>
              </a:gs>
              <a:gs pos="41000">
                <a:srgbClr val="3B338A"/>
              </a:gs>
              <a:gs pos="0">
                <a:srgbClr val="3B338A">
                  <a:alpha val="0"/>
                </a:srgbClr>
              </a:gs>
              <a:gs pos="100000">
                <a:srgbClr val="3B338A">
                  <a:alpha val="0"/>
                </a:srgbClr>
              </a:gs>
            </a:gsLst>
            <a:lin ang="10800000" scaled="0"/>
          </a:gra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92D7"/>
              </a:solidFill>
            </a:endParaRPr>
          </a:p>
        </p:txBody>
      </p:sp>
      <p:sp>
        <p:nvSpPr>
          <p:cNvPr id="4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2099467" y="2995242"/>
            <a:ext cx="7993063" cy="492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sp>
        <p:nvSpPr>
          <p:cNvPr id="5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2099466" y="3487367"/>
            <a:ext cx="7993063" cy="3830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Подзаголовок от сюда и уходящий вдаль на нижние строчки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38D73F0-6420-4F3D-8A76-8B5E2C2556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368301"/>
            <a:ext cx="2406894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1324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2099467" y="2995242"/>
            <a:ext cx="7993063" cy="492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sp>
        <p:nvSpPr>
          <p:cNvPr id="5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2099466" y="3487367"/>
            <a:ext cx="7993063" cy="3830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Подзаголовок от сюда и уходящий вдаль на нижние строчки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B138F17-A495-455A-8F9E-3106D6C025D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368301"/>
            <a:ext cx="2406894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885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906463-7221-4185-9F4D-0445ACCCBE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E283300-0F05-4096-BDD9-694115BAC5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1BD0CA-CA3A-4AD7-A34E-443540D9C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55119-5F87-4779-B674-25F38E8260EC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7967891-5E62-4390-9175-60E91A5FB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FD92F8-E1DA-4140-BAE6-A25FF6696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3C824-E292-417E-83A3-18421F46DD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595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8940800" y="1"/>
            <a:ext cx="3251199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271778" y="1955651"/>
            <a:ext cx="5443222" cy="9065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sp>
        <p:nvSpPr>
          <p:cNvPr id="9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271778" y="3120769"/>
            <a:ext cx="5443222" cy="25670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Подзаголовок от сюда и уходящий вдаль на нижние строчки, например рыба-текст: Следует отметить, что понимание сути ресурсосберегающих технологий не оставляет шанса для вывода текущих активов. Лишь предприниматели в сети интернет формируют глобальную экономическую сеть.</a:t>
            </a:r>
          </a:p>
        </p:txBody>
      </p:sp>
      <p:sp>
        <p:nvSpPr>
          <p:cNvPr id="13" name="Рисунок 2"/>
          <p:cNvSpPr>
            <a:spLocks noGrp="1"/>
          </p:cNvSpPr>
          <p:nvPr>
            <p:ph type="pic" sz="quarter" idx="13" hasCustomPrompt="1"/>
          </p:nvPr>
        </p:nvSpPr>
        <p:spPr>
          <a:xfrm>
            <a:off x="6007417" y="1955800"/>
            <a:ext cx="5813108" cy="3732213"/>
          </a:xfrm>
          <a:prstGeom prst="rect">
            <a:avLst/>
          </a:prstGeom>
          <a:solidFill>
            <a:schemeClr val="bg1"/>
          </a:solidFill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800" baseline="0"/>
            </a:lvl1pPr>
          </a:lstStyle>
          <a:p>
            <a:r>
              <a:rPr lang="ru-RU" dirty="0"/>
              <a:t>Вставить сюда</a:t>
            </a:r>
          </a:p>
          <a:p>
            <a:r>
              <a:rPr lang="ru-RU" dirty="0"/>
              <a:t>рисунок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30A6A7F-1095-4208-9CA2-CB38A098745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478" y="368301"/>
            <a:ext cx="2406890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4124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1" y="1"/>
            <a:ext cx="32512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6556057" y="1955651"/>
            <a:ext cx="5264468" cy="9065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sp>
        <p:nvSpPr>
          <p:cNvPr id="4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6556057" y="3120769"/>
            <a:ext cx="5264468" cy="25670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Подзаголовок от сюда и уходящий вдаль на нижние строчки, например рыба-текст: Следует отметить, что понимание сути ресурсосберегающих технологий не оставляет шанса для вывода текущих активов. Лишь предприниматели в сети интернет формируют глобальную экономическую сеть.</a:t>
            </a:r>
          </a:p>
        </p:txBody>
      </p:sp>
      <p:sp>
        <p:nvSpPr>
          <p:cNvPr id="8" name="Рисунок 2"/>
          <p:cNvSpPr>
            <a:spLocks noGrp="1"/>
          </p:cNvSpPr>
          <p:nvPr>
            <p:ph type="pic" sz="quarter" idx="14" hasCustomPrompt="1"/>
          </p:nvPr>
        </p:nvSpPr>
        <p:spPr>
          <a:xfrm>
            <a:off x="371475" y="1955800"/>
            <a:ext cx="5813108" cy="3732213"/>
          </a:xfrm>
          <a:prstGeom prst="rect">
            <a:avLst/>
          </a:prstGeom>
          <a:solidFill>
            <a:schemeClr val="bg1"/>
          </a:solidFill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800" baseline="0"/>
            </a:lvl1pPr>
          </a:lstStyle>
          <a:p>
            <a:r>
              <a:rPr lang="ru-RU" dirty="0"/>
              <a:t>Вставить сюда</a:t>
            </a:r>
          </a:p>
          <a:p>
            <a:r>
              <a:rPr lang="ru-RU" dirty="0"/>
              <a:t>рисунок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7F3773-8FEB-41E8-8F6D-1A42570A79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368301"/>
            <a:ext cx="2406894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937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271778" y="1955651"/>
            <a:ext cx="5432535" cy="9065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sp>
        <p:nvSpPr>
          <p:cNvPr id="4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271778" y="3120769"/>
            <a:ext cx="5432535" cy="25670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Подзаголовок от сюда и уходящий вдаль на нижние строчки, например рыба-текст: Следует отметить, что понимание сути ресурсосберегающих технологий не оставляет шанса для вывода текущих активов. Лишь предприниматели в сети интернет формируют глобальную экономическую сеть.</a:t>
            </a: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912350" y="1"/>
            <a:ext cx="2279649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8759825" y="1955651"/>
            <a:ext cx="2655800" cy="37321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Текст 13"/>
          <p:cNvSpPr>
            <a:spLocks noGrp="1"/>
          </p:cNvSpPr>
          <p:nvPr>
            <p:ph type="body" sz="quarter" idx="24" hasCustomPrompt="1"/>
          </p:nvPr>
        </p:nvSpPr>
        <p:spPr>
          <a:xfrm>
            <a:off x="9010733" y="3368195"/>
            <a:ext cx="2205036" cy="3439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8" name="Текст 13"/>
          <p:cNvSpPr>
            <a:spLocks noGrp="1"/>
          </p:cNvSpPr>
          <p:nvPr>
            <p:ph type="body" sz="quarter" idx="25" hasCustomPrompt="1"/>
          </p:nvPr>
        </p:nvSpPr>
        <p:spPr>
          <a:xfrm>
            <a:off x="9010733" y="3739670"/>
            <a:ext cx="2205036" cy="6810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5904169" y="1955651"/>
            <a:ext cx="2655800" cy="37321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Текст 13"/>
          <p:cNvSpPr>
            <a:spLocks noGrp="1"/>
          </p:cNvSpPr>
          <p:nvPr>
            <p:ph type="body" sz="quarter" idx="26" hasCustomPrompt="1"/>
          </p:nvPr>
        </p:nvSpPr>
        <p:spPr>
          <a:xfrm>
            <a:off x="6155077" y="3368195"/>
            <a:ext cx="2205036" cy="3439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1" name="Текст 13"/>
          <p:cNvSpPr>
            <a:spLocks noGrp="1"/>
          </p:cNvSpPr>
          <p:nvPr>
            <p:ph type="body" sz="quarter" idx="27" hasCustomPrompt="1"/>
          </p:nvPr>
        </p:nvSpPr>
        <p:spPr>
          <a:xfrm>
            <a:off x="6155077" y="3739670"/>
            <a:ext cx="2205036" cy="6810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F902515-EF76-4B2D-AA67-11A406A14CA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478" y="368301"/>
            <a:ext cx="2406890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415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1" y="1"/>
            <a:ext cx="2279649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6133840" y="1955651"/>
            <a:ext cx="5686686" cy="9065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sp>
        <p:nvSpPr>
          <p:cNvPr id="4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6133840" y="3120769"/>
            <a:ext cx="5686686" cy="25670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Подзаголовок от сюда и уходящий вдаль на нижние строчки, например рыба-текст: Следует отметить, что понимание сути ресурсосберегающих технологий не оставляет шанса для вывода текущих активов. Лишь предприниматели в сети интернет формируют глобальную экономическую сеть.</a:t>
            </a: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3227131" y="1955651"/>
            <a:ext cx="2655800" cy="37321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Текст 13"/>
          <p:cNvSpPr>
            <a:spLocks noGrp="1"/>
          </p:cNvSpPr>
          <p:nvPr>
            <p:ph type="body" sz="quarter" idx="24" hasCustomPrompt="1"/>
          </p:nvPr>
        </p:nvSpPr>
        <p:spPr>
          <a:xfrm>
            <a:off x="3478039" y="3368195"/>
            <a:ext cx="2205036" cy="3439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8" name="Текст 13"/>
          <p:cNvSpPr>
            <a:spLocks noGrp="1"/>
          </p:cNvSpPr>
          <p:nvPr>
            <p:ph type="body" sz="quarter" idx="25" hasCustomPrompt="1"/>
          </p:nvPr>
        </p:nvSpPr>
        <p:spPr>
          <a:xfrm>
            <a:off x="3478039" y="3739670"/>
            <a:ext cx="2205036" cy="6810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371475" y="1955651"/>
            <a:ext cx="2655800" cy="37321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Текст 13"/>
          <p:cNvSpPr>
            <a:spLocks noGrp="1"/>
          </p:cNvSpPr>
          <p:nvPr>
            <p:ph type="body" sz="quarter" idx="26" hasCustomPrompt="1"/>
          </p:nvPr>
        </p:nvSpPr>
        <p:spPr>
          <a:xfrm>
            <a:off x="622383" y="3368195"/>
            <a:ext cx="2205036" cy="3439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1" name="Текст 13"/>
          <p:cNvSpPr>
            <a:spLocks noGrp="1"/>
          </p:cNvSpPr>
          <p:nvPr>
            <p:ph type="body" sz="quarter" idx="27" hasCustomPrompt="1"/>
          </p:nvPr>
        </p:nvSpPr>
        <p:spPr>
          <a:xfrm>
            <a:off x="622383" y="3739670"/>
            <a:ext cx="2205036" cy="6810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</a:t>
            </a:r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" y="368300"/>
            <a:ext cx="1773324" cy="738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65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3929131" y="491679"/>
            <a:ext cx="7993063" cy="492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sp>
        <p:nvSpPr>
          <p:cNvPr id="5" name="Рисунок 5"/>
          <p:cNvSpPr>
            <a:spLocks noGrp="1"/>
          </p:cNvSpPr>
          <p:nvPr>
            <p:ph type="pic" sz="quarter" idx="12"/>
          </p:nvPr>
        </p:nvSpPr>
        <p:spPr>
          <a:xfrm>
            <a:off x="768437" y="2543175"/>
            <a:ext cx="1771650" cy="1771650"/>
          </a:xfrm>
          <a:prstGeom prst="ellipse">
            <a:avLst/>
          </a:prstGeom>
          <a:solidFill>
            <a:schemeClr val="bg1"/>
          </a:solidFill>
          <a:effectLst>
            <a:outerShdw blurRad="76200" dir="4200000" sx="106000" sy="106000" algn="ctr" rotWithShape="0">
              <a:prstClr val="black">
                <a:alpha val="19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13"/>
          </p:nvPr>
        </p:nvSpPr>
        <p:spPr>
          <a:xfrm>
            <a:off x="9653588" y="2543175"/>
            <a:ext cx="1771650" cy="1771650"/>
          </a:xfrm>
          <a:prstGeom prst="ellipse">
            <a:avLst/>
          </a:prstGeom>
          <a:solidFill>
            <a:schemeClr val="bg1"/>
          </a:solidFill>
          <a:effectLst>
            <a:outerShdw blurRad="76200" dir="4200000" sx="106000" sy="106000" algn="ctr" rotWithShape="0">
              <a:prstClr val="black">
                <a:alpha val="19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7" name="Рисунок 5"/>
          <p:cNvSpPr>
            <a:spLocks noGrp="1"/>
          </p:cNvSpPr>
          <p:nvPr>
            <p:ph type="pic" sz="quarter" idx="14"/>
          </p:nvPr>
        </p:nvSpPr>
        <p:spPr>
          <a:xfrm>
            <a:off x="6691871" y="2543175"/>
            <a:ext cx="1771650" cy="1771650"/>
          </a:xfrm>
          <a:prstGeom prst="ellipse">
            <a:avLst/>
          </a:prstGeom>
          <a:solidFill>
            <a:schemeClr val="bg1"/>
          </a:solidFill>
          <a:effectLst>
            <a:outerShdw blurRad="76200" dir="4200000" sx="106000" sy="106000" algn="ctr" rotWithShape="0">
              <a:prstClr val="black">
                <a:alpha val="19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8" name="Рисунок 5"/>
          <p:cNvSpPr>
            <a:spLocks noGrp="1"/>
          </p:cNvSpPr>
          <p:nvPr>
            <p:ph type="pic" sz="quarter" idx="15"/>
          </p:nvPr>
        </p:nvSpPr>
        <p:spPr>
          <a:xfrm>
            <a:off x="3730154" y="2543175"/>
            <a:ext cx="1771650" cy="1771650"/>
          </a:xfrm>
          <a:prstGeom prst="ellipse">
            <a:avLst/>
          </a:prstGeom>
          <a:solidFill>
            <a:schemeClr val="bg1"/>
          </a:solidFill>
          <a:effectLst>
            <a:outerShdw blurRad="76200" dir="4200000" sx="106000" sy="106000" algn="ctr" rotWithShape="0">
              <a:prstClr val="black">
                <a:alpha val="19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ru-RU" dirty="0"/>
          </a:p>
        </p:txBody>
      </p:sp>
      <p:sp>
        <p:nvSpPr>
          <p:cNvPr id="9" name="Текст 13"/>
          <p:cNvSpPr>
            <a:spLocks noGrp="1"/>
          </p:cNvSpPr>
          <p:nvPr>
            <p:ph type="body" sz="quarter" idx="16" hasCustomPrompt="1"/>
          </p:nvPr>
        </p:nvSpPr>
        <p:spPr>
          <a:xfrm>
            <a:off x="529432" y="4641916"/>
            <a:ext cx="2205036" cy="3439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0" name="Текст 13"/>
          <p:cNvSpPr>
            <a:spLocks noGrp="1"/>
          </p:cNvSpPr>
          <p:nvPr>
            <p:ph type="body" sz="quarter" idx="17" hasCustomPrompt="1"/>
          </p:nvPr>
        </p:nvSpPr>
        <p:spPr>
          <a:xfrm>
            <a:off x="529432" y="5013391"/>
            <a:ext cx="2205036" cy="6810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</a:t>
            </a:r>
          </a:p>
        </p:txBody>
      </p:sp>
      <p:sp>
        <p:nvSpPr>
          <p:cNvPr id="11" name="Текст 13"/>
          <p:cNvSpPr>
            <a:spLocks noGrp="1"/>
          </p:cNvSpPr>
          <p:nvPr>
            <p:ph type="body" sz="quarter" idx="18" hasCustomPrompt="1"/>
          </p:nvPr>
        </p:nvSpPr>
        <p:spPr>
          <a:xfrm>
            <a:off x="3512185" y="4641916"/>
            <a:ext cx="2205036" cy="3439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2" name="Текст 13"/>
          <p:cNvSpPr>
            <a:spLocks noGrp="1"/>
          </p:cNvSpPr>
          <p:nvPr>
            <p:ph type="body" sz="quarter" idx="19" hasCustomPrompt="1"/>
          </p:nvPr>
        </p:nvSpPr>
        <p:spPr>
          <a:xfrm>
            <a:off x="3512185" y="5013391"/>
            <a:ext cx="2205036" cy="6810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</a:t>
            </a:r>
          </a:p>
        </p:txBody>
      </p:sp>
      <p:sp>
        <p:nvSpPr>
          <p:cNvPr id="13" name="Текст 13"/>
          <p:cNvSpPr>
            <a:spLocks noGrp="1"/>
          </p:cNvSpPr>
          <p:nvPr>
            <p:ph type="body" sz="quarter" idx="20" hasCustomPrompt="1"/>
          </p:nvPr>
        </p:nvSpPr>
        <p:spPr>
          <a:xfrm>
            <a:off x="9434037" y="4591496"/>
            <a:ext cx="2205036" cy="3439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1" hasCustomPrompt="1"/>
          </p:nvPr>
        </p:nvSpPr>
        <p:spPr>
          <a:xfrm>
            <a:off x="9434037" y="4962971"/>
            <a:ext cx="2205036" cy="6810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</a:t>
            </a:r>
          </a:p>
        </p:txBody>
      </p:sp>
      <p:sp>
        <p:nvSpPr>
          <p:cNvPr id="15" name="Текст 13"/>
          <p:cNvSpPr>
            <a:spLocks noGrp="1"/>
          </p:cNvSpPr>
          <p:nvPr>
            <p:ph type="body" sz="quarter" idx="22" hasCustomPrompt="1"/>
          </p:nvPr>
        </p:nvSpPr>
        <p:spPr>
          <a:xfrm>
            <a:off x="6473111" y="4641916"/>
            <a:ext cx="2205036" cy="3439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6" name="Текст 13"/>
          <p:cNvSpPr>
            <a:spLocks noGrp="1"/>
          </p:cNvSpPr>
          <p:nvPr>
            <p:ph type="body" sz="quarter" idx="23" hasCustomPrompt="1"/>
          </p:nvPr>
        </p:nvSpPr>
        <p:spPr>
          <a:xfrm>
            <a:off x="6473111" y="5013391"/>
            <a:ext cx="2205036" cy="6810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E576C88-5E2A-4BEC-A5C8-57F5DCC68F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368301"/>
            <a:ext cx="2406894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2380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3929131" y="491679"/>
            <a:ext cx="7993063" cy="492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8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371475" y="2269232"/>
            <a:ext cx="11449050" cy="422046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CA94512-A3BF-4CC8-AA4E-EBB27571D0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368301"/>
            <a:ext cx="2406894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90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-1" y="1"/>
            <a:ext cx="7032625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Текст 13"/>
          <p:cNvSpPr>
            <a:spLocks noGrp="1"/>
          </p:cNvSpPr>
          <p:nvPr>
            <p:ph type="body" sz="quarter" idx="18" hasCustomPrompt="1"/>
          </p:nvPr>
        </p:nvSpPr>
        <p:spPr>
          <a:xfrm>
            <a:off x="8022885" y="969958"/>
            <a:ext cx="3155021" cy="3003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5" name="Текст 13"/>
          <p:cNvSpPr>
            <a:spLocks noGrp="1"/>
          </p:cNvSpPr>
          <p:nvPr>
            <p:ph type="body" sz="quarter" idx="19" hasCustomPrompt="1"/>
          </p:nvPr>
        </p:nvSpPr>
        <p:spPr>
          <a:xfrm>
            <a:off x="8022885" y="1348825"/>
            <a:ext cx="3155021" cy="4330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 можно писать на две строки</a:t>
            </a:r>
          </a:p>
        </p:txBody>
      </p:sp>
      <p:sp>
        <p:nvSpPr>
          <p:cNvPr id="6" name="Овал 5"/>
          <p:cNvSpPr/>
          <p:nvPr userDrawn="1"/>
        </p:nvSpPr>
        <p:spPr>
          <a:xfrm>
            <a:off x="6421120" y="765175"/>
            <a:ext cx="1223010" cy="12230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257879" y="2364268"/>
            <a:ext cx="3929946" cy="12336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 этого прекрасного слайда</a:t>
            </a:r>
          </a:p>
        </p:txBody>
      </p:sp>
      <p:sp>
        <p:nvSpPr>
          <p:cNvPr id="9" name="Овал 8"/>
          <p:cNvSpPr/>
          <p:nvPr userDrawn="1"/>
        </p:nvSpPr>
        <p:spPr>
          <a:xfrm>
            <a:off x="6421120" y="2908144"/>
            <a:ext cx="1223010" cy="12230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 userDrawn="1"/>
        </p:nvSpPr>
        <p:spPr>
          <a:xfrm>
            <a:off x="6421120" y="4869815"/>
            <a:ext cx="1223010" cy="12230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302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Текст 13"/>
          <p:cNvSpPr>
            <a:spLocks noGrp="1"/>
          </p:cNvSpPr>
          <p:nvPr>
            <p:ph type="body" sz="quarter" idx="21" hasCustomPrompt="1"/>
          </p:nvPr>
        </p:nvSpPr>
        <p:spPr>
          <a:xfrm>
            <a:off x="8022885" y="5436861"/>
            <a:ext cx="3155021" cy="4330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 можно писать на две строки</a:t>
            </a:r>
          </a:p>
        </p:txBody>
      </p:sp>
      <p:sp>
        <p:nvSpPr>
          <p:cNvPr id="12" name="Текст 13"/>
          <p:cNvSpPr>
            <a:spLocks noGrp="1"/>
          </p:cNvSpPr>
          <p:nvPr>
            <p:ph type="body" sz="quarter" idx="22" hasCustomPrompt="1"/>
          </p:nvPr>
        </p:nvSpPr>
        <p:spPr>
          <a:xfrm>
            <a:off x="8028917" y="5054469"/>
            <a:ext cx="3155021" cy="3003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3" name="Текст 13"/>
          <p:cNvSpPr>
            <a:spLocks noGrp="1"/>
          </p:cNvSpPr>
          <p:nvPr>
            <p:ph type="body" sz="quarter" idx="23" hasCustomPrompt="1"/>
          </p:nvPr>
        </p:nvSpPr>
        <p:spPr>
          <a:xfrm>
            <a:off x="8016853" y="3511062"/>
            <a:ext cx="3155021" cy="4330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400" baseline="0">
                <a:solidFill>
                  <a:schemeClr val="tx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Описание или подзаголовок этого пункта можно писать на две строки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24" hasCustomPrompt="1"/>
          </p:nvPr>
        </p:nvSpPr>
        <p:spPr>
          <a:xfrm>
            <a:off x="8022885" y="3128670"/>
            <a:ext cx="3155021" cy="3003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baseline="0">
                <a:solidFill>
                  <a:srgbClr val="3B338A"/>
                </a:solidFill>
                <a:latin typeface="Montserrat SemiBold" panose="00000700000000000000" pitchFamily="50" charset="-52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5" name="Текст 13"/>
          <p:cNvSpPr>
            <a:spLocks noGrp="1"/>
          </p:cNvSpPr>
          <p:nvPr>
            <p:ph type="body" sz="quarter" idx="12" hasCustomPrompt="1"/>
          </p:nvPr>
        </p:nvSpPr>
        <p:spPr>
          <a:xfrm>
            <a:off x="257879" y="3916567"/>
            <a:ext cx="3929947" cy="83574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Montserrat" panose="00000500000000000000" pitchFamily="50" charset="-52"/>
              </a:defRPr>
            </a:lvl1pPr>
          </a:lstStyle>
          <a:p>
            <a:pPr lvl="0"/>
            <a:r>
              <a:rPr lang="ru-RU" dirty="0"/>
              <a:t>Подзаголовок от сюда и уходящий вдаль на нижние строчки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77EAE3A-FF7E-4294-883B-E0BB9CC84A7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6" y="368301"/>
            <a:ext cx="2406894" cy="55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760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  <p15:guide id="2" pos="234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pos="7446">
          <p15:clr>
            <a:srgbClr val="FBAE40"/>
          </p15:clr>
        </p15:guide>
        <p15:guide id="5" pos="846">
          <p15:clr>
            <a:srgbClr val="FBAE40"/>
          </p15:clr>
        </p15:guide>
        <p15:guide id="6" pos="1436">
          <p15:clr>
            <a:srgbClr val="FBAE40"/>
          </p15:clr>
        </p15:guide>
        <p15:guide id="7" pos="2048">
          <p15:clr>
            <a:srgbClr val="FBAE40"/>
          </p15:clr>
        </p15:guide>
        <p15:guide id="8" pos="2638">
          <p15:clr>
            <a:srgbClr val="FBAE40"/>
          </p15:clr>
        </p15:guide>
        <p15:guide id="9" pos="3228">
          <p15:clr>
            <a:srgbClr val="FBAE40"/>
          </p15:clr>
        </p15:guide>
        <p15:guide id="10" pos="3840">
          <p15:clr>
            <a:srgbClr val="FBAE40"/>
          </p15:clr>
        </p15:guide>
        <p15:guide id="11" pos="6834">
          <p15:clr>
            <a:srgbClr val="FBAE40"/>
          </p15:clr>
        </p15:guide>
        <p15:guide id="12" pos="6244">
          <p15:clr>
            <a:srgbClr val="FBAE40"/>
          </p15:clr>
        </p15:guide>
        <p15:guide id="13" pos="5632">
          <p15:clr>
            <a:srgbClr val="FBAE40"/>
          </p15:clr>
        </p15:guide>
        <p15:guide id="14" pos="5042">
          <p15:clr>
            <a:srgbClr val="FBAE40"/>
          </p15:clr>
        </p15:guide>
        <p15:guide id="15" pos="443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8146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hyperlink" Target="https://new.iro38.ru/archives/20407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edulife.iro38.ru/?page_id=5436" TargetMode="External"/><Relationship Id="rId3" Type="http://schemas.openxmlformats.org/officeDocument/2006/relationships/hyperlink" Target="https://edulife.iro38.ru/?p=12119" TargetMode="External"/><Relationship Id="rId7" Type="http://schemas.openxmlformats.org/officeDocument/2006/relationships/hyperlink" Target="http://edulife.iro38.ru/?page_id=3860" TargetMode="External"/><Relationship Id="rId2" Type="http://schemas.openxmlformats.org/officeDocument/2006/relationships/hyperlink" Target="http://edulife.iro38.ru/?page_id=11447" TargetMode="Externa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s://edulife.iro38.ru/?page_id=10416" TargetMode="External"/><Relationship Id="rId5" Type="http://schemas.openxmlformats.org/officeDocument/2006/relationships/hyperlink" Target="https://new.iro38.ru/povyshenie-kvalifikacii-2" TargetMode="External"/><Relationship Id="rId10" Type="http://schemas.openxmlformats.org/officeDocument/2006/relationships/image" Target="../media/image11.jfif"/><Relationship Id="rId4" Type="http://schemas.openxmlformats.org/officeDocument/2006/relationships/hyperlink" Target="http://irkmediator.ru/" TargetMode="External"/><Relationship Id="rId9" Type="http://schemas.openxmlformats.org/officeDocument/2006/relationships/hyperlink" Target="https://edulife.iro38.ru/?page_id=4364&amp;preview_id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1"/>
          </p:nvPr>
        </p:nvSpPr>
        <p:spPr>
          <a:xfrm>
            <a:off x="252252" y="1600469"/>
            <a:ext cx="4776948" cy="2833508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effectLst/>
                <a:latin typeface="Montserrat" panose="00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Опыт сопровождения федерального проекта «500+» в</a:t>
            </a:r>
            <a:endParaRPr lang="en-US" sz="2400" b="1" dirty="0">
              <a:effectLst/>
              <a:latin typeface="Montserrat" panose="00000500000000000000" pitchFamily="50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effectLst/>
                <a:latin typeface="Montserrat" panose="000005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Иркутской области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2"/>
          </p:nvPr>
        </p:nvSpPr>
        <p:spPr>
          <a:xfrm>
            <a:off x="252252" y="4756667"/>
            <a:ext cx="4508724" cy="1083415"/>
          </a:xfrm>
        </p:spPr>
        <p:txBody>
          <a:bodyPr>
            <a:noAutofit/>
          </a:bodyPr>
          <a:lstStyle/>
          <a:p>
            <a:pPr algn="r">
              <a:lnSpc>
                <a:spcPct val="100000"/>
              </a:lnSpc>
              <a:spcBef>
                <a:spcPts val="600"/>
              </a:spcBef>
            </a:pPr>
            <a:r>
              <a:rPr lang="ru-RU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Пешня И.С., </a:t>
            </a:r>
            <a:r>
              <a:rPr lang="ru-RU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к.п.н</a:t>
            </a:r>
            <a:r>
              <a:rPr lang="ru-RU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.,</a:t>
            </a:r>
          </a:p>
          <a:p>
            <a:pPr algn="r">
              <a:lnSpc>
                <a:spcPct val="100000"/>
              </a:lnSpc>
              <a:spcBef>
                <a:spcPts val="600"/>
              </a:spcBef>
            </a:pPr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</a:rPr>
              <a:t>региональный координатор проекта «500+»,</a:t>
            </a:r>
            <a:r>
              <a:rPr lang="ru-RU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r">
              <a:lnSpc>
                <a:spcPct val="100000"/>
              </a:lnSpc>
              <a:spcBef>
                <a:spcPts val="600"/>
              </a:spcBef>
            </a:pPr>
            <a:r>
              <a:rPr lang="ru-RU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руководитель центра развития инновационного опыта </a:t>
            </a:r>
          </a:p>
          <a:p>
            <a:pPr algn="r">
              <a:lnSpc>
                <a:spcPct val="100000"/>
              </a:lnSpc>
              <a:spcBef>
                <a:spcPts val="600"/>
              </a:spcBef>
            </a:pPr>
            <a:r>
              <a:rPr lang="ru-RU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ГАУ ДПО ИРО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6423C50-CA66-4955-A62E-8A15645CF453}"/>
              </a:ext>
            </a:extLst>
          </p:cNvPr>
          <p:cNvSpPr/>
          <p:nvPr/>
        </p:nvSpPr>
        <p:spPr>
          <a:xfrm>
            <a:off x="252252" y="357051"/>
            <a:ext cx="2699954" cy="618309"/>
          </a:xfrm>
          <a:prstGeom prst="rect">
            <a:avLst/>
          </a:prstGeom>
          <a:solidFill>
            <a:srgbClr val="393186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6740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818" y="2021922"/>
            <a:ext cx="3238365" cy="749554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F6AA3B8A-6C78-4A01-93A4-B8081EB1C38B}"/>
              </a:ext>
            </a:extLst>
          </p:cNvPr>
          <p:cNvSpPr/>
          <p:nvPr/>
        </p:nvSpPr>
        <p:spPr>
          <a:xfrm>
            <a:off x="252252" y="357051"/>
            <a:ext cx="2699954" cy="618309"/>
          </a:xfrm>
          <a:prstGeom prst="rect">
            <a:avLst/>
          </a:prstGeom>
          <a:solidFill>
            <a:srgbClr val="393186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3E0C8333-FB11-43C0-89DD-2CE8B53EB8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41937" y="496779"/>
            <a:ext cx="9108831" cy="492125"/>
          </a:xfrm>
          <a:solidFill>
            <a:srgbClr val="7030A0"/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/>
              <a:t>ФЕДЕРАЛЬНЫЙ ИНСТИТУТ ОЦЕНКИ КАЧЕСТВА ОБРАЗОВАНИЯ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9C5C05D9-10B9-439A-9EB1-783E0C64E4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0455" y="3943276"/>
            <a:ext cx="2640399" cy="343914"/>
          </a:xfrm>
        </p:spPr>
        <p:txBody>
          <a:bodyPr>
            <a:normAutofit/>
          </a:bodyPr>
          <a:lstStyle/>
          <a:p>
            <a:r>
              <a:rPr lang="ru-RU" b="1" dirty="0"/>
              <a:t>Региональный уровень</a:t>
            </a:r>
          </a:p>
          <a:p>
            <a:endParaRPr lang="ru-RU" dirty="0"/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A2D71C22-A19B-4BF1-B451-F31EEF7B75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71478" y="4224686"/>
            <a:ext cx="3146974" cy="1880839"/>
          </a:xfrm>
        </p:spPr>
        <p:txBody>
          <a:bodyPr>
            <a:normAutofit fontScale="62500" lnSpcReduction="20000"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900" b="1" dirty="0">
                <a:solidFill>
                  <a:srgbClr val="7030A0"/>
                </a:solidFill>
              </a:rPr>
              <a:t>Министерство образования Иркутской области</a:t>
            </a:r>
          </a:p>
          <a:p>
            <a:pPr marL="285750" indent="-285750" algn="l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900" b="1" dirty="0">
                <a:solidFill>
                  <a:srgbClr val="7030A0"/>
                </a:solidFill>
              </a:rPr>
              <a:t>Региональная рабочая группа </a:t>
            </a:r>
          </a:p>
          <a:p>
            <a:pPr marL="285750" indent="-285750" algn="l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900" b="1" dirty="0">
                <a:solidFill>
                  <a:srgbClr val="7030A0"/>
                </a:solidFill>
              </a:rPr>
              <a:t>Региональный координатор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dirty="0"/>
          </a:p>
          <a:p>
            <a:pPr marL="285750" indent="-285750" algn="l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i="1" dirty="0">
                <a:latin typeface="Calibri" panose="020F0502020204030204" pitchFamily="34" charset="0"/>
                <a:cs typeface="Calibri" panose="020F0502020204030204" pitchFamily="34" charset="0"/>
              </a:rPr>
              <a:t>Консультации</a:t>
            </a:r>
          </a:p>
          <a:p>
            <a:pPr marL="285750" indent="-285750" algn="l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i="1" dirty="0">
                <a:latin typeface="Calibri" panose="020F0502020204030204" pitchFamily="34" charset="0"/>
                <a:cs typeface="Calibri" panose="020F0502020204030204" pitchFamily="34" charset="0"/>
              </a:rPr>
              <a:t>Сбор образовательных потребностей</a:t>
            </a:r>
          </a:p>
          <a:p>
            <a:pPr marL="285750" indent="-285750" algn="l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i="1" dirty="0">
                <a:latin typeface="Calibri" panose="020F0502020204030204" pitchFamily="34" charset="0"/>
                <a:cs typeface="Calibri" panose="020F0502020204030204" pitchFamily="34" charset="0"/>
              </a:rPr>
              <a:t>Анализ РПШ</a:t>
            </a:r>
          </a:p>
          <a:p>
            <a:pPr marL="285750" indent="-285750" algn="l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i="1" dirty="0">
                <a:latin typeface="Calibri" panose="020F0502020204030204" pitchFamily="34" charset="0"/>
                <a:cs typeface="Calibri" panose="020F0502020204030204" pitchFamily="34" charset="0"/>
              </a:rPr>
              <a:t>Создание среды развития</a:t>
            </a:r>
          </a:p>
          <a:p>
            <a:pPr marL="285750" indent="-285750" algn="l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i="1" dirty="0">
                <a:latin typeface="Calibri" panose="020F0502020204030204" pitchFamily="34" charset="0"/>
                <a:cs typeface="Calibri" panose="020F0502020204030204" pitchFamily="34" charset="0"/>
              </a:rPr>
              <a:t>Рекомендации</a:t>
            </a:r>
          </a:p>
          <a:p>
            <a:pPr marL="285750" indent="-285750" algn="l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i="1" dirty="0">
                <a:latin typeface="Calibri" panose="020F0502020204030204" pitchFamily="34" charset="0"/>
                <a:cs typeface="Calibri" panose="020F0502020204030204" pitchFamily="34" charset="0"/>
              </a:rPr>
              <a:t>И др.</a:t>
            </a:r>
          </a:p>
          <a:p>
            <a:endParaRPr lang="ru-RU" dirty="0"/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D24E2E70-A7FE-45B5-95F1-AAB9D5500DB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926838" y="3880772"/>
            <a:ext cx="2640399" cy="343914"/>
          </a:xfrm>
        </p:spPr>
        <p:txBody>
          <a:bodyPr>
            <a:normAutofit fontScale="92500"/>
          </a:bodyPr>
          <a:lstStyle/>
          <a:p>
            <a:r>
              <a:rPr lang="ru-RU" b="1" dirty="0"/>
              <a:t>Муниципальный уровень</a:t>
            </a:r>
          </a:p>
          <a:p>
            <a:endParaRPr lang="ru-RU" b="1" dirty="0"/>
          </a:p>
        </p:txBody>
      </p:sp>
      <p:sp>
        <p:nvSpPr>
          <p:cNvPr id="16" name="Текст 15">
            <a:extLst>
              <a:ext uri="{FF2B5EF4-FFF2-40B4-BE49-F238E27FC236}">
                <a16:creationId xmlns:a16="http://schemas.microsoft.com/office/drawing/2014/main" id="{EF58D853-D08D-46DA-AFCE-C45EFDCD675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673551" y="4224686"/>
            <a:ext cx="3146974" cy="1690340"/>
          </a:xfrm>
        </p:spPr>
        <p:txBody>
          <a:bodyPr>
            <a:normAutofit fontScale="85000" lnSpcReduction="10000"/>
          </a:bodyPr>
          <a:lstStyle/>
          <a:p>
            <a:pPr marL="285750" indent="-285750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rgbClr val="7030A0"/>
                </a:solidFill>
              </a:rPr>
              <a:t>МОУО</a:t>
            </a:r>
          </a:p>
          <a:p>
            <a:pPr marL="285750" indent="-285750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rgbClr val="7030A0"/>
                </a:solidFill>
              </a:rPr>
              <a:t>Муниципальная рабочая группа</a:t>
            </a:r>
          </a:p>
          <a:p>
            <a:pPr marL="285750" indent="-285750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rgbClr val="7030A0"/>
                </a:solidFill>
              </a:rPr>
              <a:t>Муниципальная методическая служба</a:t>
            </a:r>
          </a:p>
          <a:p>
            <a:pPr marL="285750" indent="-285750" algn="l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rgbClr val="7030A0"/>
                </a:solidFill>
              </a:rPr>
              <a:t>Муниципальный координатор</a:t>
            </a:r>
          </a:p>
          <a:p>
            <a:pPr marL="285750" lvl="0" indent="-285750" algn="l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100" i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Консультации</a:t>
            </a:r>
          </a:p>
          <a:p>
            <a:pPr marL="285750" lvl="0" indent="-285750" algn="l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100" i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Анализ РПШ</a:t>
            </a:r>
          </a:p>
          <a:p>
            <a:pPr marL="285750" lvl="0" indent="-285750" algn="l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100" i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Представление практик по направлениям проекта</a:t>
            </a:r>
          </a:p>
          <a:p>
            <a:pPr marL="285750" lvl="0" indent="-285750" algn="l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100" i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Создание среды развития на муниципальном уровне</a:t>
            </a:r>
          </a:p>
          <a:p>
            <a:pPr marL="285750" lvl="0" indent="-285750" algn="l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100" i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др.</a:t>
            </a:r>
          </a:p>
          <a:p>
            <a:pPr algn="l">
              <a:lnSpc>
                <a:spcPct val="110000"/>
              </a:lnSpc>
              <a:spcBef>
                <a:spcPts val="0"/>
              </a:spcBef>
            </a:pPr>
            <a:endParaRPr lang="ru-RU" sz="1200" b="1" dirty="0">
              <a:solidFill>
                <a:srgbClr val="7030A0"/>
              </a:solidFill>
            </a:endParaRPr>
          </a:p>
          <a:p>
            <a:endParaRPr lang="ru-RU" dirty="0"/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id="{CEC84D12-EDC9-4C62-8892-19B0922F7BD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793261" y="4930001"/>
            <a:ext cx="2640399" cy="461314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/>
              <a:t>ШНОР</a:t>
            </a:r>
          </a:p>
          <a:p>
            <a:r>
              <a:rPr lang="ru-RU" b="1" dirty="0"/>
              <a:t>Куратор</a:t>
            </a:r>
          </a:p>
          <a:p>
            <a:endParaRPr lang="ru-RU" dirty="0"/>
          </a:p>
        </p:txBody>
      </p:sp>
      <p:sp>
        <p:nvSpPr>
          <p:cNvPr id="19" name="Текст 18">
            <a:extLst>
              <a:ext uri="{FF2B5EF4-FFF2-40B4-BE49-F238E27FC236}">
                <a16:creationId xmlns:a16="http://schemas.microsoft.com/office/drawing/2014/main" id="{6B1A32C6-BB98-4CBE-B106-D8A7F69CC5B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793261" y="5404177"/>
            <a:ext cx="2640399" cy="916445"/>
          </a:xfrm>
        </p:spPr>
        <p:txBody>
          <a:bodyPr>
            <a:normAutofit fontScale="62500" lnSpcReduction="20000"/>
          </a:bodyPr>
          <a:lstStyle/>
          <a:p>
            <a:pPr marL="285750" lvl="0" indent="-285750" algn="l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i="1" dirty="0">
                <a:latin typeface="Calibri" panose="020F0502020204030204"/>
              </a:rPr>
              <a:t>Верификация РПШ</a:t>
            </a:r>
          </a:p>
          <a:p>
            <a:pPr marL="285750" lvl="0" indent="-285750" algn="l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i="1" dirty="0">
                <a:latin typeface="Calibri" panose="020F0502020204030204"/>
              </a:rPr>
              <a:t>Консультации</a:t>
            </a:r>
          </a:p>
          <a:p>
            <a:pPr marL="285750" lvl="0" indent="-285750" algn="l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i="1" dirty="0">
                <a:latin typeface="Calibri" panose="020F0502020204030204"/>
              </a:rPr>
              <a:t>Формирование Дорожной карты</a:t>
            </a:r>
          </a:p>
          <a:p>
            <a:pPr marL="285750" lvl="0" indent="-285750" algn="l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i="1" dirty="0">
                <a:latin typeface="Calibri" panose="020F0502020204030204"/>
              </a:rPr>
              <a:t>Создание среды развития</a:t>
            </a:r>
          </a:p>
          <a:p>
            <a:pPr>
              <a:lnSpc>
                <a:spcPct val="120000"/>
              </a:lnSpc>
            </a:pPr>
            <a:endParaRPr lang="ru-RU" dirty="0"/>
          </a:p>
        </p:txBody>
      </p:sp>
      <p:pic>
        <p:nvPicPr>
          <p:cNvPr id="2" name="Рисунок 1"/>
          <p:cNvPicPr>
            <a:picLocks noGrp="1" noChangeAspect="1"/>
          </p:cNvPicPr>
          <p:nvPr>
            <p:ph type="pic" sz="quarter" idx="2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4" b="6514"/>
          <a:stretch>
            <a:fillRect/>
          </a:stretch>
        </p:blipFill>
        <p:spPr>
          <a:xfrm>
            <a:off x="4522241" y="2817605"/>
            <a:ext cx="3146974" cy="2049821"/>
          </a:xfrm>
        </p:spPr>
      </p:pic>
      <p:pic>
        <p:nvPicPr>
          <p:cNvPr id="5" name="Рисунок 4"/>
          <p:cNvPicPr>
            <a:picLocks noGrp="1" noChangeAspect="1"/>
          </p:cNvPicPr>
          <p:nvPr>
            <p:ph type="pic" sz="quarter" idx="1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" b="1148"/>
          <a:stretch>
            <a:fillRect/>
          </a:stretch>
        </p:blipFill>
        <p:spPr>
          <a:xfrm>
            <a:off x="371478" y="1741234"/>
            <a:ext cx="3146974" cy="2048321"/>
          </a:xfrm>
        </p:spPr>
      </p:pic>
      <p:cxnSp>
        <p:nvCxnSpPr>
          <p:cNvPr id="22" name="Прямая со стрелкой 21"/>
          <p:cNvCxnSpPr/>
          <p:nvPr/>
        </p:nvCxnSpPr>
        <p:spPr>
          <a:xfrm>
            <a:off x="3518452" y="2021349"/>
            <a:ext cx="5155099" cy="39008"/>
          </a:xfrm>
          <a:prstGeom prst="straightConnector1">
            <a:avLst/>
          </a:prstGeom>
          <a:noFill/>
          <a:ln w="50800" cap="flat" cmpd="sng" algn="ctr">
            <a:solidFill>
              <a:srgbClr val="5B9BD5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cxnSp>
        <p:nvCxnSpPr>
          <p:cNvPr id="23" name="Прямая со стрелкой 22"/>
          <p:cNvCxnSpPr/>
          <p:nvPr/>
        </p:nvCxnSpPr>
        <p:spPr>
          <a:xfrm flipH="1">
            <a:off x="5996352" y="1000567"/>
            <a:ext cx="2" cy="1022658"/>
          </a:xfrm>
          <a:prstGeom prst="straightConnector1">
            <a:avLst/>
          </a:prstGeom>
          <a:noFill/>
          <a:ln w="50800" cap="flat" cmpd="sng" algn="ctr">
            <a:solidFill>
              <a:srgbClr val="5B9BD5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4" name="Прямая со стрелкой 23"/>
          <p:cNvCxnSpPr/>
          <p:nvPr/>
        </p:nvCxnSpPr>
        <p:spPr>
          <a:xfrm>
            <a:off x="5996352" y="2023225"/>
            <a:ext cx="0" cy="794738"/>
          </a:xfrm>
          <a:prstGeom prst="straightConnector1">
            <a:avLst/>
          </a:prstGeom>
          <a:noFill/>
          <a:ln w="50800" cap="flat" cmpd="sng" algn="ctr">
            <a:solidFill>
              <a:srgbClr val="5B9BD5"/>
            </a:solidFill>
            <a:prstDash val="solid"/>
            <a:miter lim="800000"/>
            <a:headEnd type="triangle"/>
            <a:tailEnd type="triangle"/>
          </a:ln>
          <a:effectLst/>
        </p:spPr>
      </p:cxnSp>
      <p:pic>
        <p:nvPicPr>
          <p:cNvPr id="35" name="Рисунок 34"/>
          <p:cNvPicPr>
            <a:picLocks noGrp="1" noChangeAspect="1"/>
          </p:cNvPicPr>
          <p:nvPr>
            <p:ph type="pic" sz="quarter" idx="2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84" b="20384"/>
          <a:stretch>
            <a:fillRect/>
          </a:stretch>
        </p:blipFill>
        <p:spPr>
          <a:xfrm>
            <a:off x="8673551" y="1741234"/>
            <a:ext cx="3146974" cy="1929253"/>
          </a:xfrm>
        </p:spPr>
      </p:pic>
      <p:sp>
        <p:nvSpPr>
          <p:cNvPr id="36" name="Текст 10">
            <a:extLst>
              <a:ext uri="{FF2B5EF4-FFF2-40B4-BE49-F238E27FC236}">
                <a16:creationId xmlns:a16="http://schemas.microsoft.com/office/drawing/2014/main" id="{3E0C8333-FB11-43C0-89DD-2CE8B53EB848}"/>
              </a:ext>
            </a:extLst>
          </p:cNvPr>
          <p:cNvSpPr txBox="1">
            <a:spLocks/>
          </p:cNvSpPr>
          <p:nvPr/>
        </p:nvSpPr>
        <p:spPr>
          <a:xfrm>
            <a:off x="371478" y="6195434"/>
            <a:ext cx="11449047" cy="567249"/>
          </a:xfrm>
          <a:prstGeom prst="rect">
            <a:avLst/>
          </a:prstGeom>
          <a:solidFill>
            <a:srgbClr val="7030A0"/>
          </a:solidFill>
        </p:spPr>
        <p:txBody>
          <a:bodyPr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bg1"/>
                </a:solidFill>
                <a:latin typeface="Montserrat SemiBold" panose="00000700000000000000" pitchFamily="50" charset="-52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/>
              <a:t>РЕГИОНАЛЬНАЯ ДОРОЖНАЯ КАРТА </a:t>
            </a:r>
            <a:r>
              <a:rPr lang="ru-RU" sz="1200" dirty="0">
                <a:hlinkClick r:id="rId7"/>
              </a:rPr>
              <a:t>Утверждена региональная «Дорожная карта» по реализации федерального проекта «500+» — Институт развития образования Иркутской области (iro38.ru)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2594890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3E37143-067F-4033-9EF0-8A1DB40216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rot="10800000" flipH="1" flipV="1">
            <a:off x="665019" y="267855"/>
            <a:ext cx="10575637" cy="641927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РЕГИОНАЛЬНЫЙ ТЬЮТОРСКИЙ ЦЕНТР «5.38»</a:t>
            </a:r>
          </a:p>
          <a:p>
            <a:r>
              <a:rPr lang="ru-RU" sz="1400" dirty="0">
                <a:hlinkClick r:id="rId2"/>
              </a:rPr>
              <a:t>Региональный </a:t>
            </a:r>
            <a:r>
              <a:rPr lang="ru-RU" sz="1400" dirty="0" err="1">
                <a:hlinkClick r:id="rId2"/>
              </a:rPr>
              <a:t>тьюторский</a:t>
            </a:r>
            <a:r>
              <a:rPr lang="ru-RU" sz="1400" dirty="0">
                <a:hlinkClick r:id="rId2"/>
              </a:rPr>
              <a:t> центр «5.38» — Образование для жизни (iro38.ru)</a:t>
            </a:r>
            <a:endParaRPr lang="ru-RU" sz="1400" dirty="0"/>
          </a:p>
          <a:p>
            <a:endParaRPr lang="ru-RU" b="1" dirty="0">
              <a:solidFill>
                <a:srgbClr val="7030A0"/>
              </a:solidFill>
            </a:endParaRPr>
          </a:p>
          <a:p>
            <a:endParaRPr lang="ru-RU" b="1" dirty="0">
              <a:solidFill>
                <a:srgbClr val="7030A0"/>
              </a:solidFill>
            </a:endParaRPr>
          </a:p>
        </p:txBody>
      </p:sp>
      <p:cxnSp>
        <p:nvCxnSpPr>
          <p:cNvPr id="7" name="Соединитель: уступ 6">
            <a:extLst>
              <a:ext uri="{FF2B5EF4-FFF2-40B4-BE49-F238E27FC236}">
                <a16:creationId xmlns:a16="http://schemas.microsoft.com/office/drawing/2014/main" id="{5B445F74-6CB0-43C4-BD4B-71B88076AC82}"/>
              </a:ext>
            </a:extLst>
          </p:cNvPr>
          <p:cNvCxnSpPr>
            <a:cxnSpLocks/>
          </p:cNvCxnSpPr>
          <p:nvPr/>
        </p:nvCxnSpPr>
        <p:spPr>
          <a:xfrm rot="5400000">
            <a:off x="5321759" y="1149987"/>
            <a:ext cx="2492992" cy="1978982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Соединитель: уступ 9">
            <a:extLst>
              <a:ext uri="{FF2B5EF4-FFF2-40B4-BE49-F238E27FC236}">
                <a16:creationId xmlns:a16="http://schemas.microsoft.com/office/drawing/2014/main" id="{6201E20C-244A-4CB5-868B-1FAE59838084}"/>
              </a:ext>
            </a:extLst>
          </p:cNvPr>
          <p:cNvCxnSpPr>
            <a:cxnSpLocks/>
          </p:cNvCxnSpPr>
          <p:nvPr/>
        </p:nvCxnSpPr>
        <p:spPr>
          <a:xfrm flipV="1">
            <a:off x="2399407" y="3385974"/>
            <a:ext cx="3179357" cy="1542887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Соединитель: уступ 11">
            <a:extLst>
              <a:ext uri="{FF2B5EF4-FFF2-40B4-BE49-F238E27FC236}">
                <a16:creationId xmlns:a16="http://schemas.microsoft.com/office/drawing/2014/main" id="{E5A85AD1-D59F-4580-B2CD-C2EAADD8811D}"/>
              </a:ext>
            </a:extLst>
          </p:cNvPr>
          <p:cNvCxnSpPr>
            <a:cxnSpLocks/>
          </p:cNvCxnSpPr>
          <p:nvPr/>
        </p:nvCxnSpPr>
        <p:spPr>
          <a:xfrm flipV="1">
            <a:off x="884816" y="4928861"/>
            <a:ext cx="3029182" cy="1407648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2037A299-4C56-4FE4-80FF-6852EA647153}"/>
              </a:ext>
            </a:extLst>
          </p:cNvPr>
          <p:cNvSpPr txBox="1"/>
          <p:nvPr/>
        </p:nvSpPr>
        <p:spPr>
          <a:xfrm>
            <a:off x="2456398" y="4975032"/>
            <a:ext cx="1804117" cy="1661993"/>
          </a:xfrm>
          <a:prstGeom prst="rect">
            <a:avLst/>
          </a:prstGeom>
          <a:solidFill>
            <a:srgbClr val="7030A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   </a:t>
            </a:r>
            <a:r>
              <a:rPr lang="ru-RU" sz="1200" b="1" dirty="0">
                <a:solidFill>
                  <a:srgbClr val="7030A0"/>
                </a:solidFill>
              </a:rPr>
              <a:t>ЗНАНИЯ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dirty="0"/>
              <a:t>о</a:t>
            </a:r>
            <a:r>
              <a:rPr lang="en-US" sz="1200" dirty="0"/>
              <a:t>n-line</a:t>
            </a:r>
            <a:r>
              <a:rPr lang="ru-RU" sz="1200" dirty="0"/>
              <a:t>/</a:t>
            </a:r>
            <a:r>
              <a:rPr lang="en-US" sz="1200" dirty="0"/>
              <a:t>off-line </a:t>
            </a:r>
            <a:r>
              <a:rPr lang="ru-RU" sz="1200" dirty="0"/>
              <a:t>консультации </a:t>
            </a:r>
            <a:r>
              <a:rPr lang="en-US" sz="1200" dirty="0">
                <a:hlinkClick r:id="rId3"/>
              </a:rPr>
              <a:t>https://edulife.iro38.ru/?p=12119</a:t>
            </a:r>
            <a:r>
              <a:rPr lang="ru-RU" sz="1200" dirty="0"/>
              <a:t> 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dirty="0"/>
              <a:t>индивидуальные консультации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dirty="0" err="1"/>
              <a:t>вебинары</a:t>
            </a:r>
            <a:r>
              <a:rPr lang="ru-RU" sz="1200" dirty="0"/>
              <a:t>, семинары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A3F5755-053D-4571-A7F9-E46F3A596642}"/>
              </a:ext>
            </a:extLst>
          </p:cNvPr>
          <p:cNvSpPr txBox="1"/>
          <p:nvPr/>
        </p:nvSpPr>
        <p:spPr>
          <a:xfrm>
            <a:off x="4340929" y="3420723"/>
            <a:ext cx="2329962" cy="2677656"/>
          </a:xfrm>
          <a:prstGeom prst="rect">
            <a:avLst/>
          </a:prstGeom>
          <a:solidFill>
            <a:srgbClr val="7030A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7030A0"/>
                </a:solidFill>
              </a:rPr>
              <a:t>УМЕНИЯ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dirty="0"/>
              <a:t>региональные службы медиации </a:t>
            </a:r>
            <a:r>
              <a:rPr lang="ru-RU" sz="1200" u="sng" dirty="0">
                <a:hlinkClick r:id="rId4" tooltip="Сайт компании Первая Иркутская служба медиации"/>
              </a:rPr>
              <a:t>irkmediator.ru</a:t>
            </a:r>
            <a:endParaRPr lang="ru-RU" sz="1200" u="sng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dirty="0"/>
              <a:t>обучение по программам ДПО ГАУ ДПО ИРО </a:t>
            </a:r>
            <a:r>
              <a:rPr lang="ru-RU" sz="1200" dirty="0">
                <a:hlinkClick r:id="rId5"/>
              </a:rPr>
              <a:t>Повышение квалификации — Институт развития образования Иркутской области (iro38.ru)</a:t>
            </a:r>
            <a:endParaRPr lang="ru-RU" sz="1200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dirty="0"/>
              <a:t>обучение в Академии </a:t>
            </a:r>
            <a:r>
              <a:rPr lang="ru-RU" sz="1200" dirty="0" err="1"/>
              <a:t>Минпросвещения</a:t>
            </a:r>
            <a:r>
              <a:rPr lang="ru-RU" sz="1200" dirty="0"/>
              <a:t> РФ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dirty="0"/>
              <a:t>исследовательские лаборатории по проблемам ШНОР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FE15352-06ED-4A33-BC06-095C4D9617CB}"/>
              </a:ext>
            </a:extLst>
          </p:cNvPr>
          <p:cNvSpPr txBox="1"/>
          <p:nvPr/>
        </p:nvSpPr>
        <p:spPr>
          <a:xfrm>
            <a:off x="6751305" y="2170793"/>
            <a:ext cx="2867480" cy="4524315"/>
          </a:xfrm>
          <a:prstGeom prst="rect">
            <a:avLst/>
          </a:prstGeom>
          <a:solidFill>
            <a:srgbClr val="7030A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7030A0"/>
                </a:solidFill>
              </a:rPr>
              <a:t>ОПЫТ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dirty="0"/>
              <a:t>вариативные профессиональные пробы:</a:t>
            </a:r>
          </a:p>
          <a:p>
            <a:r>
              <a:rPr lang="ru-RU" sz="1200" dirty="0"/>
              <a:t>Опыт школ Иркутской области</a:t>
            </a:r>
          </a:p>
          <a:p>
            <a:r>
              <a:rPr lang="ru-RU" sz="1200" dirty="0"/>
              <a:t>- сотрудничество с бизнес-сообществом (ИНК-классы в школах)</a:t>
            </a:r>
          </a:p>
          <a:p>
            <a:r>
              <a:rPr lang="ru-RU" sz="1200" dirty="0"/>
              <a:t>- сетевое взаимодействие с ВУЗами (Школа-ВУЗ)</a:t>
            </a:r>
          </a:p>
          <a:p>
            <a:r>
              <a:rPr lang="ru-RU" sz="1200" dirty="0"/>
              <a:t>- агробизнес-образование в школе и др.</a:t>
            </a:r>
          </a:p>
          <a:p>
            <a:r>
              <a:rPr lang="ru-RU" sz="1200" dirty="0"/>
              <a:t> </a:t>
            </a:r>
            <a:r>
              <a:rPr lang="ru-RU" sz="1200" dirty="0">
                <a:hlinkClick r:id="rId6"/>
              </a:rPr>
              <a:t>ПРОЕКТ «500+» — Образование для жизни (iro38.ru)</a:t>
            </a:r>
            <a:endParaRPr lang="ru-RU" sz="1200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dirty="0"/>
              <a:t>«Уроки с профессионалом» </a:t>
            </a:r>
            <a:r>
              <a:rPr lang="ru-RU" sz="1200" u="sng" dirty="0">
                <a:hlinkClick r:id="rId7"/>
              </a:rPr>
              <a:t>http://edulife.iro38.ru/?page_id=3860</a:t>
            </a:r>
            <a:r>
              <a:rPr lang="ru-RU" sz="1200" u="sng" dirty="0"/>
              <a:t> </a:t>
            </a:r>
            <a:endParaRPr lang="ru-RU" sz="1200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dirty="0"/>
              <a:t>региональные </a:t>
            </a:r>
            <a:r>
              <a:rPr lang="ru-RU" sz="1200" dirty="0" err="1"/>
              <a:t>стажировочные</a:t>
            </a:r>
            <a:r>
              <a:rPr lang="ru-RU" sz="1200" dirty="0"/>
              <a:t> сессии </a:t>
            </a:r>
            <a:r>
              <a:rPr lang="ru-RU" sz="1200" u="sng" dirty="0">
                <a:hlinkClick r:id="rId8"/>
              </a:rPr>
              <a:t>XV региональная </a:t>
            </a:r>
            <a:r>
              <a:rPr lang="ru-RU" sz="1200" u="sng" dirty="0" err="1">
                <a:hlinkClick r:id="rId8"/>
              </a:rPr>
              <a:t>стажировочная</a:t>
            </a:r>
            <a:r>
              <a:rPr lang="ru-RU" sz="1200" u="sng" dirty="0">
                <a:hlinkClick r:id="rId8"/>
              </a:rPr>
              <a:t> сессия «ФГОС СОО: управление и методические аспекты реализации» — Образование для жизни (iro38.ru)</a:t>
            </a:r>
            <a:endParaRPr lang="ru-RU" sz="1200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dirty="0" err="1"/>
              <a:t>стажировочные</a:t>
            </a:r>
            <a:r>
              <a:rPr lang="ru-RU" sz="1200" dirty="0"/>
              <a:t> сессии с привлечением региональных инновационных площадок  </a:t>
            </a:r>
            <a:r>
              <a:rPr lang="ru-RU" sz="1200" dirty="0">
                <a:hlinkClick r:id="rId9"/>
              </a:rPr>
              <a:t>Инновационная деятельность площадок РТИК ГАУ ДПО ИРО — Образование для жизни (iro38.ru)</a:t>
            </a:r>
            <a:endParaRPr lang="ru-RU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C7D4F4F-4FD6-473E-A328-B9B5B1DFF847}"/>
              </a:ext>
            </a:extLst>
          </p:cNvPr>
          <p:cNvSpPr txBox="1"/>
          <p:nvPr/>
        </p:nvSpPr>
        <p:spPr>
          <a:xfrm>
            <a:off x="7775110" y="946306"/>
            <a:ext cx="3687349" cy="1200329"/>
          </a:xfrm>
          <a:prstGeom prst="rect">
            <a:avLst/>
          </a:prstGeom>
          <a:solidFill>
            <a:srgbClr val="7030A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7030A0"/>
                </a:solidFill>
              </a:rPr>
              <a:t>МОТИВАЦИЯ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dirty="0"/>
              <a:t>Региональный конкурс на получение грантовой поддержки ШНОР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dirty="0"/>
              <a:t>Региональная акция «Благодарю тебя, Учитель!»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dirty="0"/>
              <a:t>Информационная открытость </a:t>
            </a:r>
            <a:r>
              <a:rPr lang="ru-RU" sz="1200" dirty="0">
                <a:hlinkClick r:id="rId6"/>
              </a:rPr>
              <a:t>ПРОЕКТ «500+» — Образование для жизни (iro38.ru)</a:t>
            </a:r>
            <a:endParaRPr lang="ru-RU" sz="1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66" y="1012503"/>
            <a:ext cx="4446370" cy="218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845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00181F55-36E6-488E-A9EE-6E64CD7D9EF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9DBDF6B-C263-41F0-8382-60D7EA5ACD4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DE60F2B-1C65-44DE-B0BB-C0D36B1E357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1B2E373-A7EC-49E1-8FBA-F87CD427D3B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93655FF7-3ECA-4C50-BC65-61673A2DBA8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C877BC20-A7E1-4ADF-A85C-876465D3A5A8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87CD10B-0A71-4F9D-BDC3-160D714C82CE}"/>
              </a:ext>
            </a:extLst>
          </p:cNvPr>
          <p:cNvPicPr/>
          <p:nvPr/>
        </p:nvPicPr>
        <p:blipFill rotWithShape="1">
          <a:blip r:embed="rId2"/>
          <a:srcRect l="25013" t="15679" r="8765" b="12201"/>
          <a:stretch/>
        </p:blipFill>
        <p:spPr bwMode="auto">
          <a:xfrm>
            <a:off x="18256" y="46854"/>
            <a:ext cx="12192000" cy="67025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43489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416C629C-6345-4D33-A14F-F0FC428B18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108992" y="3138322"/>
            <a:ext cx="7993063" cy="492125"/>
          </a:xfrm>
        </p:spPr>
        <p:txBody>
          <a:bodyPr/>
          <a:lstStyle/>
          <a:p>
            <a:r>
              <a:rPr lang="ru-RU" dirty="0"/>
              <a:t>Спасибо </a:t>
            </a:r>
            <a:r>
              <a:rPr lang="ru-RU"/>
              <a:t>за внимание!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7C661D8-4317-44E5-895B-1888CE06F1FC}"/>
              </a:ext>
            </a:extLst>
          </p:cNvPr>
          <p:cNvSpPr/>
          <p:nvPr/>
        </p:nvSpPr>
        <p:spPr>
          <a:xfrm>
            <a:off x="252252" y="357051"/>
            <a:ext cx="2699954" cy="618309"/>
          </a:xfrm>
          <a:prstGeom prst="rect">
            <a:avLst/>
          </a:prstGeom>
          <a:solidFill>
            <a:srgbClr val="393186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0971543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361</Words>
  <Application>Microsoft Office PowerPoint</Application>
  <PresentationFormat>Широкоэкранный</PresentationFormat>
  <Paragraphs>62</Paragraphs>
  <Slides>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3" baseType="lpstr">
      <vt:lpstr>Arial</vt:lpstr>
      <vt:lpstr>Calibri</vt:lpstr>
      <vt:lpstr>Calibri Light</vt:lpstr>
      <vt:lpstr>Montserrat</vt:lpstr>
      <vt:lpstr>Montserrat SemiBold</vt:lpstr>
      <vt:lpstr>Times New Roman</vt:lpstr>
      <vt:lpstr>Wingdings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Пешня Инна Сергеевна</dc:creator>
  <cp:lastModifiedBy>Пешня Инна Сергеевна</cp:lastModifiedBy>
  <cp:revision>13</cp:revision>
  <dcterms:created xsi:type="dcterms:W3CDTF">2021-03-30T00:12:57Z</dcterms:created>
  <dcterms:modified xsi:type="dcterms:W3CDTF">2021-03-30T04:10:44Z</dcterms:modified>
</cp:coreProperties>
</file>